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7" r:id="rId2"/>
    <p:sldId id="263" r:id="rId3"/>
    <p:sldId id="264" r:id="rId4"/>
    <p:sldId id="525" r:id="rId5"/>
    <p:sldId id="265" r:id="rId6"/>
    <p:sldId id="526" r:id="rId7"/>
    <p:sldId id="527" r:id="rId8"/>
    <p:sldId id="541" r:id="rId9"/>
    <p:sldId id="258" r:id="rId10"/>
    <p:sldId id="266" r:id="rId11"/>
    <p:sldId id="528" r:id="rId12"/>
    <p:sldId id="529" r:id="rId13"/>
    <p:sldId id="551" r:id="rId14"/>
    <p:sldId id="530" r:id="rId15"/>
    <p:sldId id="531" r:id="rId16"/>
    <p:sldId id="550" r:id="rId17"/>
    <p:sldId id="260" r:id="rId18"/>
    <p:sldId id="522" r:id="rId19"/>
    <p:sldId id="523" r:id="rId20"/>
    <p:sldId id="532" r:id="rId21"/>
    <p:sldId id="533" r:id="rId22"/>
    <p:sldId id="534" r:id="rId23"/>
    <p:sldId id="552" r:id="rId24"/>
    <p:sldId id="542" r:id="rId25"/>
    <p:sldId id="553" r:id="rId26"/>
    <p:sldId id="554" r:id="rId27"/>
    <p:sldId id="543" r:id="rId28"/>
    <p:sldId id="555" r:id="rId29"/>
    <p:sldId id="544" r:id="rId30"/>
    <p:sldId id="556" r:id="rId31"/>
    <p:sldId id="557" r:id="rId32"/>
    <p:sldId id="558" r:id="rId33"/>
    <p:sldId id="545" r:id="rId34"/>
    <p:sldId id="546" r:id="rId35"/>
    <p:sldId id="547" r:id="rId36"/>
    <p:sldId id="559" r:id="rId37"/>
    <p:sldId id="563" r:id="rId38"/>
    <p:sldId id="561" r:id="rId39"/>
    <p:sldId id="562" r:id="rId40"/>
    <p:sldId id="261" r:id="rId41"/>
    <p:sldId id="269" r:id="rId42"/>
    <p:sldId id="564" r:id="rId43"/>
    <p:sldId id="570" r:id="rId44"/>
    <p:sldId id="536" r:id="rId45"/>
    <p:sldId id="537" r:id="rId46"/>
    <p:sldId id="565" r:id="rId47"/>
    <p:sldId id="567" r:id="rId48"/>
    <p:sldId id="538" r:id="rId49"/>
    <p:sldId id="539" r:id="rId50"/>
    <p:sldId id="577" r:id="rId51"/>
    <p:sldId id="568" r:id="rId52"/>
    <p:sldId id="578" r:id="rId53"/>
    <p:sldId id="579" r:id="rId54"/>
    <p:sldId id="571" r:id="rId55"/>
    <p:sldId id="572" r:id="rId56"/>
    <p:sldId id="573" r:id="rId57"/>
    <p:sldId id="268" r:id="rId58"/>
    <p:sldId id="524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BED"/>
    <a:srgbClr val="A4B1C4"/>
    <a:srgbClr val="7CA9C1"/>
    <a:srgbClr val="0009C0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75" autoAdjust="0"/>
    <p:restoredTop sz="94660"/>
  </p:normalViewPr>
  <p:slideViewPr>
    <p:cSldViewPr snapToGrid="0">
      <p:cViewPr varScale="1">
        <p:scale>
          <a:sx n="38" d="100"/>
          <a:sy n="38" d="100"/>
        </p:scale>
        <p:origin x="52" y="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67FE0-DA32-423B-8EB2-9CFDE3638E83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0BDB4-8388-4713-8EC2-A9B0C1961A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바이러스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0BDB4-8388-4713-8EC2-A9B0C1961A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657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 바이러스의 확산세는 전 세계적으로 퍼져 나가고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0BDB4-8388-4713-8EC2-A9B0C1961A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082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확산으로 인해 출입 명부를 쓰는 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0BDB4-8388-4713-8EC2-A9B0C1961A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438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문제점 </a:t>
            </a:r>
            <a:r>
              <a:rPr lang="en-US" altLang="ko-KR" dirty="0"/>
              <a:t>: </a:t>
            </a:r>
            <a:r>
              <a:rPr lang="ko-KR" altLang="en-US" dirty="0"/>
              <a:t>지금까지의 출입기록 명부는 </a:t>
            </a:r>
            <a:r>
              <a:rPr lang="en-US" altLang="ko-KR" dirty="0"/>
              <a:t>QR</a:t>
            </a:r>
            <a:r>
              <a:rPr lang="ko-KR" altLang="en-US" dirty="0"/>
              <a:t>코드도 있지만 손으로 쓰는 경우가 많음</a:t>
            </a:r>
            <a:endParaRPr lang="en-US" altLang="ko-KR" dirty="0"/>
          </a:p>
          <a:p>
            <a:r>
              <a:rPr lang="ko-KR" altLang="en-US" dirty="0"/>
              <a:t>손으로 쓰는 경우에는 컴퓨터로 바로바로 입력이 어려움 </a:t>
            </a:r>
            <a:r>
              <a:rPr lang="en-US" altLang="ko-KR" dirty="0"/>
              <a:t>&amp; </a:t>
            </a:r>
            <a:r>
              <a:rPr lang="ko-KR" altLang="en-US" dirty="0"/>
              <a:t>보안 어렵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0BDB4-8388-4713-8EC2-A9B0C1961A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366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내가 구현한 것 </a:t>
            </a:r>
            <a:r>
              <a:rPr lang="en-US" altLang="ko-KR" dirty="0"/>
              <a:t>-&gt; c</a:t>
            </a:r>
            <a:r>
              <a:rPr lang="ko-KR" altLang="en-US" dirty="0"/>
              <a:t>언어 프로그래밍을 통해 자동으로 입력한 정보를 컴퓨터에 저장하는 효과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0BDB4-8388-4713-8EC2-A9B0C1961AC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325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추가와 수정은 </a:t>
            </a:r>
            <a:r>
              <a:rPr lang="en-US" altLang="ko-KR" dirty="0"/>
              <a:t>visitor</a:t>
            </a:r>
            <a:r>
              <a:rPr lang="ko-KR" altLang="en-US" dirty="0"/>
              <a:t>모드와 </a:t>
            </a:r>
            <a:r>
              <a:rPr lang="en-US" altLang="ko-KR" dirty="0"/>
              <a:t>manager </a:t>
            </a:r>
            <a:r>
              <a:rPr lang="ko-KR" altLang="en-US" dirty="0"/>
              <a:t>모드일 때 다 같음</a:t>
            </a:r>
            <a:endParaRPr lang="en-US" altLang="ko-KR" dirty="0"/>
          </a:p>
          <a:p>
            <a:r>
              <a:rPr lang="ko-KR" altLang="en-US" dirty="0"/>
              <a:t>추가에 관련된 것은 뒷장에서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0BDB4-8388-4713-8EC2-A9B0C1961A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113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DD3A0-0151-4BAC-A3A3-755104F7D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BAC138-002C-4AAC-9961-9E6D0E5C2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286E3-AC5B-4CA5-84BE-CD9BA1252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42CF-9AD3-4EE0-9F51-BC242486E2D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36B6B3-C137-478A-B529-FED4E8988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F14783-253E-468E-A6C7-6ECCC8E4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232D-360B-4454-B169-074D3A09D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392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F353E-FB8D-4E14-AD2A-D1568205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C0CA3D-3D8E-4CB8-9A97-AE706F874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E28A6F-ABD4-4416-B9DB-3C659662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42CF-9AD3-4EE0-9F51-BC242486E2D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C3449D-E711-46A0-9B5D-000886117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A6E72F-3FCE-4172-A806-60803CCD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232D-360B-4454-B169-074D3A09D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979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468191-6F32-4E1D-A544-A06A7D4237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19A7E3-D14F-4F73-8F35-1052C401F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86FCA-F84D-478F-B249-F83FE82BE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42CF-9AD3-4EE0-9F51-BC242486E2D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AD6137-8326-43AD-8709-2F7825AB4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B16D8-A23B-4022-80F8-0C9205AC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232D-360B-4454-B169-074D3A09D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33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E6B5D8-665E-42C8-BAAA-4089C9B6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FB421-59D6-4712-B6E9-2292A1FB5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413D5C-411F-454F-B8CF-F5E67E9E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42CF-9AD3-4EE0-9F51-BC242486E2D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0B023-58DD-4209-9B68-258552D85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2D9121-5796-4578-A2E8-8A9C414F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232D-360B-4454-B169-074D3A09D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76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978F2-3C6D-4631-810B-4BD148C7B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CB49C6-9D33-4D2F-BE2D-86EC784FA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AFAD25-08E1-44FF-8903-6DF1082E2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42CF-9AD3-4EE0-9F51-BC242486E2D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B7494C-BB0E-4E3A-8CE7-695E8BFC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C5757E-2F5F-4B9F-BEBA-2D837829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232D-360B-4454-B169-074D3A09D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14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EBFC4-0168-47FF-A615-3724934C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77321-4CF7-4C38-86D5-C8F254D2C0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B59156-330B-4A4B-802B-C068A5F5C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7D9195-B46A-4676-891F-39975586D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42CF-9AD3-4EE0-9F51-BC242486E2D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9AC802-E79E-49EC-8B32-B6E1154C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670B2A-3DDB-4F0A-8B74-FC4F2B67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232D-360B-4454-B169-074D3A09D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00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70FBA-4A76-49C7-8EB0-0690DFF35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970FE2-C1F0-4BFA-8FB3-006C671E3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948694-EAB6-4107-9055-73ABE23E3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EB30BF-B798-4260-B2FA-8531CEA63A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D31FA3-0565-4202-AA8D-093E6EA281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BC3CEF-925D-4C29-89D3-70304FFC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42CF-9AD3-4EE0-9F51-BC242486E2D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FB2562-087A-4FB7-9972-2E6D6BE27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B5544C-1B0A-4357-9807-373B59D41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232D-360B-4454-B169-074D3A09D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070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0CA99-1152-48EC-9E30-0F0A7722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C96B64-7734-422E-A72A-FF62BEF2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42CF-9AD3-4EE0-9F51-BC242486E2D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DD14AC-DC0D-48B8-8A3D-29DEB1DD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37A313-70DF-4EBE-8BBF-3DEC1E3C9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232D-360B-4454-B169-074D3A09D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395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341C66-CC9C-4AE3-A4DD-4B2642E3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42CF-9AD3-4EE0-9F51-BC242486E2D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72DC4B-5303-4699-B0D6-9B9E9AA86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BB9D72-E08A-4C1F-9347-4209D5A7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232D-360B-4454-B169-074D3A09D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25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A386F-7A99-4F70-90F8-3EC8BFE60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7E43D1-8A4F-4453-BE2B-13B6FEA43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EF817E-8BAD-4885-A9D4-25571B048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9C8A25-823A-4BAE-8405-7FA6CE6F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42CF-9AD3-4EE0-9F51-BC242486E2D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052493-C75A-4FD7-A0AD-E6221B97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BB8A00-8284-4881-B7D5-A9EB2A9B4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232D-360B-4454-B169-074D3A09D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58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74C3B-08D1-4C43-90BB-C703DEC1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FA1004-764C-405A-BCD3-C89165200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07AB4-FEF7-4E26-9330-30FC4ABC3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534769-6189-49AF-B9AA-A8D9B0360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42CF-9AD3-4EE0-9F51-BC242486E2D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A189E8-5A79-48FB-9244-BA17B9DD9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025949-70F9-41A2-A72C-0BC5F223A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232D-360B-4454-B169-074D3A09D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8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7E49F8-78D7-496F-8D99-D8A8B7F1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684477-C767-404E-855B-7EDDBAD1B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03B8B-AB1A-45C7-AD79-7A91F8618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F42CF-9AD3-4EE0-9F51-BC242486E2D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4DE06-B1D5-4206-98B8-7127127A8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98CEEA-06EC-4E88-A0CB-70953DD27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8232D-360B-4454-B169-074D3A09D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25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30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30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B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병원 평면 건물 격리입니다. 벡터 일러스트 레이 션 | 프리미엄 벡터">
            <a:extLst>
              <a:ext uri="{FF2B5EF4-FFF2-40B4-BE49-F238E27FC236}">
                <a16:creationId xmlns:a16="http://schemas.microsoft.com/office/drawing/2014/main" id="{81657F7E-B4DF-4867-AD6C-E4520CA47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383" b="81445" l="11342" r="88179">
                        <a14:foregroundMark x1="15655" y1="30078" x2="18051" y2="75000"/>
                        <a14:foregroundMark x1="18051" y1="75000" x2="28115" y2="80078"/>
                        <a14:foregroundMark x1="28115" y1="80078" x2="72524" y2="82031"/>
                        <a14:foregroundMark x1="72524" y1="82031" x2="80351" y2="81445"/>
                        <a14:foregroundMark x1="80351" y1="81445" x2="84824" y2="54688"/>
                        <a14:foregroundMark x1="84824" y1="54688" x2="83387" y2="29492"/>
                        <a14:foregroundMark x1="87380" y1="30273" x2="88179" y2="77734"/>
                        <a14:foregroundMark x1="88179" y1="77734" x2="84824" y2="79688"/>
                        <a14:foregroundMark x1="12300" y1="29102" x2="11342" y2="54102"/>
                        <a14:foregroundMark x1="23962" y1="44531" x2="32268" y2="43750"/>
                        <a14:foregroundMark x1="32268" y1="43750" x2="68850" y2="46094"/>
                        <a14:foregroundMark x1="76677" y1="43750" x2="63259" y2="44141"/>
                        <a14:foregroundMark x1="73642" y1="40820" x2="73642" y2="40820"/>
                        <a14:foregroundMark x1="73163" y1="38867" x2="73163" y2="38867"/>
                        <a14:foregroundMark x1="26038" y1="37695" x2="35623" y2="39844"/>
                        <a14:foregroundMark x1="24920" y1="37500" x2="23003" y2="42773"/>
                        <a14:foregroundMark x1="23962" y1="38672" x2="23802" y2="47266"/>
                        <a14:foregroundMark x1="23802" y1="47266" x2="36262" y2="48242"/>
                        <a14:foregroundMark x1="36262" y1="54688" x2="29393" y2="52344"/>
                        <a14:foregroundMark x1="29393" y1="52344" x2="22684" y2="54883"/>
                        <a14:foregroundMark x1="22684" y1="54883" x2="27157" y2="61328"/>
                        <a14:foregroundMark x1="27157" y1="61328" x2="36262" y2="61719"/>
                        <a14:foregroundMark x1="35783" y1="53516" x2="25879" y2="48242"/>
                        <a14:foregroundMark x1="25399" y1="47656" x2="25240" y2="47070"/>
                        <a14:foregroundMark x1="36422" y1="51758" x2="37859" y2="60938"/>
                        <a14:foregroundMark x1="36581" y1="60352" x2="27636" y2="63086"/>
                        <a14:foregroundMark x1="22204" y1="60938" x2="26038" y2="59570"/>
                        <a14:foregroundMark x1="48083" y1="69141" x2="53195" y2="72461"/>
                        <a14:foregroundMark x1="63259" y1="53516" x2="70128" y2="52148"/>
                        <a14:foregroundMark x1="70128" y1="52148" x2="77796" y2="52344"/>
                        <a14:foregroundMark x1="77796" y1="52344" x2="76518" y2="60938"/>
                        <a14:foregroundMark x1="76518" y1="60938" x2="69489" y2="62695"/>
                        <a14:foregroundMark x1="69489" y1="62695" x2="62939" y2="59961"/>
                        <a14:foregroundMark x1="62939" y1="59961" x2="62939" y2="56641"/>
                        <a14:foregroundMark x1="74760" y1="56836" x2="77476" y2="62109"/>
                        <a14:foregroundMark x1="76837" y1="61914" x2="75719" y2="60938"/>
                        <a14:foregroundMark x1="77636" y1="48242" x2="75879" y2="40039"/>
                        <a14:foregroundMark x1="75879" y1="40039" x2="72684" y2="38672"/>
                        <a14:foregroundMark x1="33866" y1="81445" x2="33866" y2="81445"/>
                        <a14:foregroundMark x1="22524" y1="78711" x2="42332" y2="69336"/>
                        <a14:foregroundMark x1="42332" y1="69336" x2="56070" y2="66602"/>
                        <a14:foregroundMark x1="80511" y1="68555" x2="57508" y2="71094"/>
                        <a14:foregroundMark x1="72204" y1="77930" x2="64217" y2="67773"/>
                        <a14:foregroundMark x1="32907" y1="58594" x2="32907" y2="55273"/>
                        <a14:foregroundMark x1="62939" y1="41016" x2="76997" y2="37500"/>
                        <a14:foregroundMark x1="76997" y1="37500" x2="77476" y2="40039"/>
                        <a14:foregroundMark x1="48722" y1="41602" x2="43131" y2="39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57" t="10358" r="7915" b="17996"/>
          <a:stretch/>
        </p:blipFill>
        <p:spPr bwMode="auto">
          <a:xfrm>
            <a:off x="4354795" y="3736886"/>
            <a:ext cx="3482409" cy="241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AFCB404-752B-4681-A0BB-2D8807C31F79}"/>
              </a:ext>
            </a:extLst>
          </p:cNvPr>
          <p:cNvSpPr/>
          <p:nvPr/>
        </p:nvSpPr>
        <p:spPr>
          <a:xfrm>
            <a:off x="0" y="6057899"/>
            <a:ext cx="12192000" cy="800101"/>
          </a:xfrm>
          <a:prstGeom prst="rect">
            <a:avLst/>
          </a:prstGeom>
          <a:solidFill>
            <a:srgbClr val="DA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5229D-61EA-4E9A-BE4F-93D04037FB7C}"/>
              </a:ext>
            </a:extLst>
          </p:cNvPr>
          <p:cNvSpPr txBox="1"/>
          <p:nvPr/>
        </p:nvSpPr>
        <p:spPr>
          <a:xfrm>
            <a:off x="4726874" y="6305921"/>
            <a:ext cx="2738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19011773 Moon EeSun</a:t>
            </a:r>
            <a:endParaRPr lang="ko-KR" altLang="en-US" sz="2000" dirty="0">
              <a:solidFill>
                <a:srgbClr val="7CA9C1"/>
              </a:solidFill>
              <a:latin typeface="Yu Gothic UI Semibold" panose="020B0700000000000000" pitchFamily="34" charset="-128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6CA32C-DED7-4EAA-88D3-91322EB02B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85" t="23194" r="59687" b="56414"/>
          <a:stretch/>
        </p:blipFill>
        <p:spPr>
          <a:xfrm>
            <a:off x="3227006" y="1258016"/>
            <a:ext cx="2320902" cy="1630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0C1226-35D2-4581-8856-ED5EC2B4EC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98" t="23194" r="44531" b="57639"/>
          <a:stretch/>
        </p:blipFill>
        <p:spPr>
          <a:xfrm>
            <a:off x="8260123" y="2604916"/>
            <a:ext cx="2085749" cy="16447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90B9B5-9063-41AC-9B2A-49560CA763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85" t="64558" r="66562" b="11667"/>
          <a:stretch/>
        </p:blipFill>
        <p:spPr>
          <a:xfrm>
            <a:off x="10345872" y="415431"/>
            <a:ext cx="1152526" cy="16304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A4877E-A7BB-42FC-A18A-4E14247AA6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85" t="44571" r="66366" b="36263"/>
          <a:stretch/>
        </p:blipFill>
        <p:spPr>
          <a:xfrm>
            <a:off x="201312" y="2878871"/>
            <a:ext cx="1535723" cy="17160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EB488B-4923-4796-AFF1-2B8073F15E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37" t="44742" r="55429" b="40674"/>
          <a:stretch/>
        </p:blipFill>
        <p:spPr>
          <a:xfrm>
            <a:off x="6414827" y="813387"/>
            <a:ext cx="1954799" cy="15668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19677E-1787-483F-8740-12199F7FA4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98" t="63151" r="55429" b="13075"/>
          <a:stretch/>
        </p:blipFill>
        <p:spPr>
          <a:xfrm>
            <a:off x="2419647" y="3779675"/>
            <a:ext cx="1252536" cy="16304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90124BF-7668-4BCC-8DAA-E4D23404EB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69" t="64414" r="44531" b="11667"/>
          <a:stretch/>
        </p:blipFill>
        <p:spPr>
          <a:xfrm>
            <a:off x="924151" y="399460"/>
            <a:ext cx="1435937" cy="19320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CA4338-A4BA-4E4E-B406-9D154A4423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829" t="44665" r="44992" b="36401"/>
          <a:stretch/>
        </p:blipFill>
        <p:spPr>
          <a:xfrm>
            <a:off x="10650829" y="3945657"/>
            <a:ext cx="1241054" cy="12984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F8EF51-C5FC-4E93-BA15-FAE30606E853}"/>
              </a:ext>
            </a:extLst>
          </p:cNvPr>
          <p:cNvSpPr txBox="1"/>
          <p:nvPr/>
        </p:nvSpPr>
        <p:spPr>
          <a:xfrm>
            <a:off x="8121655" y="5502269"/>
            <a:ext cx="4070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Smart Device Engineering Major</a:t>
            </a:r>
          </a:p>
          <a:p>
            <a:pPr algn="r"/>
            <a:r>
              <a:rPr lang="en-US" altLang="ko-KR" sz="13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 the Intelligent Electrical Engineering Department</a:t>
            </a:r>
            <a:endParaRPr lang="ko-KR" altLang="en-US" sz="1300" b="1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0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675EA5-F378-4C58-BEA4-69CC203F49C9}"/>
              </a:ext>
            </a:extLst>
          </p:cNvPr>
          <p:cNvSpPr txBox="1"/>
          <p:nvPr/>
        </p:nvSpPr>
        <p:spPr>
          <a:xfrm>
            <a:off x="517012" y="394144"/>
            <a:ext cx="36808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2. About code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4FC2D0-92B9-45D4-87B9-6F1028008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8973" y="3173034"/>
            <a:ext cx="3680816" cy="3680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6ED3F4-4DFF-49E8-B41A-5EA8A358DC57}"/>
              </a:ext>
            </a:extLst>
          </p:cNvPr>
          <p:cNvSpPr txBox="1"/>
          <p:nvPr/>
        </p:nvSpPr>
        <p:spPr>
          <a:xfrm>
            <a:off x="1813441" y="1816441"/>
            <a:ext cx="1577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i="0" dirty="0">
                <a:solidFill>
                  <a:srgbClr val="7CA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/>
              </a:rPr>
              <a:t>Visitor</a:t>
            </a:r>
            <a:endParaRPr lang="ko-KR" altLang="en-US" sz="4000" b="1" dirty="0">
              <a:solidFill>
                <a:srgbClr val="7CA9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6B7C2F-B523-402E-8DB9-6F6FA4BB5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03" y="487236"/>
            <a:ext cx="11274879" cy="759822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5E0BBC6-67DB-4AF8-88C0-3C81763D971F}"/>
              </a:ext>
            </a:extLst>
          </p:cNvPr>
          <p:cNvSpPr/>
          <p:nvPr/>
        </p:nvSpPr>
        <p:spPr>
          <a:xfrm>
            <a:off x="4941965" y="2524327"/>
            <a:ext cx="6364757" cy="352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500" b="1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 Node Structure</a:t>
            </a:r>
          </a:p>
          <a:p>
            <a:pPr algn="ctr"/>
            <a:r>
              <a:rPr lang="en-US" altLang="ko-KR" sz="3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Visitor’s Name, </a:t>
            </a:r>
          </a:p>
          <a:p>
            <a:pPr algn="ctr"/>
            <a:r>
              <a:rPr lang="en-US" altLang="ko-KR" sz="3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Visitor’s code(random),</a:t>
            </a:r>
          </a:p>
          <a:p>
            <a:pPr algn="ctr"/>
            <a:r>
              <a:rPr lang="en-US" altLang="ko-KR" sz="3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Visited date, phone number, residence code, body temperature, 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overseas trip </a:t>
            </a:r>
            <a:r>
              <a:rPr lang="en-US" altLang="ko-KR" sz="3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status, </a:t>
            </a:r>
          </a:p>
          <a:p>
            <a:pPr algn="ctr"/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Personal information consent status</a:t>
            </a:r>
            <a:endParaRPr lang="en-US" altLang="ko-KR" sz="2800" b="1" dirty="0">
              <a:solidFill>
                <a:schemeClr val="tx2">
                  <a:lumMod val="60000"/>
                  <a:lumOff val="4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3999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0.35235 -0.00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13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675EA5-F378-4C58-BEA4-69CC203F49C9}"/>
              </a:ext>
            </a:extLst>
          </p:cNvPr>
          <p:cNvSpPr txBox="1"/>
          <p:nvPr/>
        </p:nvSpPr>
        <p:spPr>
          <a:xfrm>
            <a:off x="517012" y="394144"/>
            <a:ext cx="36808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2. About code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2CDE1A-DB5E-41CC-9DBA-A9F37AA30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5" y="3028069"/>
            <a:ext cx="3680816" cy="36808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1115FB-C193-475C-AA71-962665B778DA}"/>
              </a:ext>
            </a:extLst>
          </p:cNvPr>
          <p:cNvSpPr txBox="1"/>
          <p:nvPr/>
        </p:nvSpPr>
        <p:spPr>
          <a:xfrm>
            <a:off x="1813441" y="1816441"/>
            <a:ext cx="1577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i="0" dirty="0">
                <a:solidFill>
                  <a:srgbClr val="7CA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/>
              </a:rPr>
              <a:t>Visitor</a:t>
            </a:r>
            <a:endParaRPr lang="ko-KR" altLang="en-US" sz="4000" b="1" dirty="0">
              <a:solidFill>
                <a:srgbClr val="7CA9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5EAFA2-31BD-49C1-89AD-BEC49A064643}"/>
              </a:ext>
            </a:extLst>
          </p:cNvPr>
          <p:cNvSpPr/>
          <p:nvPr/>
        </p:nvSpPr>
        <p:spPr>
          <a:xfrm>
            <a:off x="5503332" y="1788317"/>
            <a:ext cx="265810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1. Registration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D94226-48F5-4068-B142-C2F0BDF77095}"/>
              </a:ext>
            </a:extLst>
          </p:cNvPr>
          <p:cNvSpPr/>
          <p:nvPr/>
        </p:nvSpPr>
        <p:spPr>
          <a:xfrm>
            <a:off x="5503332" y="5004582"/>
            <a:ext cx="27783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Aharoni" panose="020B0604020202020204" pitchFamily="2" charset="-79"/>
              </a:rPr>
              <a:t>2. Modification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70D394-80D4-4C0E-9D21-10D0E4943E78}"/>
              </a:ext>
            </a:extLst>
          </p:cNvPr>
          <p:cNvSpPr/>
          <p:nvPr/>
        </p:nvSpPr>
        <p:spPr>
          <a:xfrm>
            <a:off x="5829087" y="2342315"/>
            <a:ext cx="5410455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Visitor’s name, Visited date,</a:t>
            </a:r>
          </a:p>
          <a:p>
            <a:r>
              <a:rPr lang="en-US" altLang="ko-KR" sz="2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Phone number, Residence code,</a:t>
            </a:r>
          </a:p>
          <a:p>
            <a:pPr algn="just"/>
            <a:r>
              <a:rPr lang="en-US" altLang="ko-KR" sz="2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Body temperature, </a:t>
            </a:r>
          </a:p>
          <a:p>
            <a:pPr algn="just"/>
            <a:r>
              <a:rPr lang="en-US" altLang="ko-KR" sz="2500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Overseas trip </a:t>
            </a:r>
            <a:r>
              <a:rPr lang="en-US" altLang="ko-KR" sz="2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status, </a:t>
            </a:r>
          </a:p>
          <a:p>
            <a:pPr algn="just"/>
            <a:r>
              <a:rPr lang="en-US" altLang="ko-KR" sz="2500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Personal information consent status</a:t>
            </a:r>
          </a:p>
          <a:p>
            <a:pPr algn="just"/>
            <a:r>
              <a:rPr lang="en-US" altLang="ko-KR" sz="2300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-&gt;Status(0, 1)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5C75D1-5D7D-413F-A28D-B69DF2517242}"/>
              </a:ext>
            </a:extLst>
          </p:cNvPr>
          <p:cNvSpPr/>
          <p:nvPr/>
        </p:nvSpPr>
        <p:spPr>
          <a:xfrm>
            <a:off x="5829087" y="5558580"/>
            <a:ext cx="344677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After self-certification </a:t>
            </a:r>
          </a:p>
          <a:p>
            <a:r>
              <a:rPr lang="en-US" altLang="ko-KR" sz="2500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with visitor code</a:t>
            </a:r>
            <a:endParaRPr lang="en-US" altLang="ko-KR" sz="2500" b="1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9785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675EA5-F378-4C58-BEA4-69CC203F49C9}"/>
              </a:ext>
            </a:extLst>
          </p:cNvPr>
          <p:cNvSpPr txBox="1"/>
          <p:nvPr/>
        </p:nvSpPr>
        <p:spPr>
          <a:xfrm>
            <a:off x="517012" y="394144"/>
            <a:ext cx="36808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2. About code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BB350-2230-4C47-A26E-3F04F1AB3A7E}"/>
              </a:ext>
            </a:extLst>
          </p:cNvPr>
          <p:cNvSpPr txBox="1"/>
          <p:nvPr/>
        </p:nvSpPr>
        <p:spPr>
          <a:xfrm>
            <a:off x="1554813" y="1816441"/>
            <a:ext cx="2094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7CA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/>
                <a:ea typeface="더페이스샵 잉크립퀴드체" panose="03050503000000000000" pitchFamily="66" charset="-127"/>
              </a:rPr>
              <a:t>Manager</a:t>
            </a:r>
            <a:endParaRPr lang="ko-KR" altLang="en-US" sz="4000" b="1" dirty="0">
              <a:solidFill>
                <a:srgbClr val="7CA9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629402-51F5-46E5-9810-13959A74F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33" y="3177183"/>
            <a:ext cx="3837500" cy="3837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A03927-78FD-4E4E-ACFA-0B62083E8F2A}"/>
              </a:ext>
            </a:extLst>
          </p:cNvPr>
          <p:cNvSpPr/>
          <p:nvPr/>
        </p:nvSpPr>
        <p:spPr>
          <a:xfrm>
            <a:off x="5503330" y="1163585"/>
            <a:ext cx="54841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1. Registration </a:t>
            </a: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- Same as visitor mode</a:t>
            </a:r>
            <a:endParaRPr lang="en-US" altLang="ko-KR" sz="2000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F54F78-D145-4B42-81CB-B6E70DAC5A68}"/>
              </a:ext>
            </a:extLst>
          </p:cNvPr>
          <p:cNvSpPr/>
          <p:nvPr/>
        </p:nvSpPr>
        <p:spPr>
          <a:xfrm>
            <a:off x="5503330" y="1773626"/>
            <a:ext cx="554190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2. Modification </a:t>
            </a: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- Same as visitor mode</a:t>
            </a: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74CED4-A4FC-47B9-B617-ED9BD0873C52}"/>
              </a:ext>
            </a:extLst>
          </p:cNvPr>
          <p:cNvSpPr/>
          <p:nvPr/>
        </p:nvSpPr>
        <p:spPr>
          <a:xfrm>
            <a:off x="5992245" y="2832644"/>
            <a:ext cx="59202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Information prior to the date entered </a:t>
            </a:r>
            <a:endParaRPr lang="en-US" altLang="ko-KR" sz="2500" b="1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7A5C26-A840-4408-82F7-27C3EBA19260}"/>
              </a:ext>
            </a:extLst>
          </p:cNvPr>
          <p:cNvSpPr/>
          <p:nvPr/>
        </p:nvSpPr>
        <p:spPr>
          <a:xfrm>
            <a:off x="5503330" y="2289599"/>
            <a:ext cx="17283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3. Delete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00EAA8-39AB-4F4D-8D54-74E72EB6B55A}"/>
              </a:ext>
            </a:extLst>
          </p:cNvPr>
          <p:cNvSpPr/>
          <p:nvPr/>
        </p:nvSpPr>
        <p:spPr>
          <a:xfrm>
            <a:off x="5992245" y="3792083"/>
            <a:ext cx="2771913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name</a:t>
            </a:r>
          </a:p>
          <a:p>
            <a:pPr marL="457200" indent="-457200">
              <a:buAutoNum type="arabicPeriod"/>
            </a:pPr>
            <a:r>
              <a:rPr lang="en-US" altLang="ko-KR" sz="2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visited date</a:t>
            </a:r>
          </a:p>
          <a:p>
            <a:pPr marL="457200" indent="-457200">
              <a:buAutoNum type="arabicPeriod"/>
            </a:pPr>
            <a:r>
              <a:rPr lang="en-US" altLang="ko-KR" sz="2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residence</a:t>
            </a:r>
            <a:endParaRPr lang="en-US" altLang="ko-KR" sz="2500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5DE0A6-999E-4A34-93EC-73AF9619E409}"/>
              </a:ext>
            </a:extLst>
          </p:cNvPr>
          <p:cNvSpPr/>
          <p:nvPr/>
        </p:nvSpPr>
        <p:spPr>
          <a:xfrm>
            <a:off x="5503330" y="3299640"/>
            <a:ext cx="28232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4. Print all data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80BFC3-586F-4EC9-9A48-96A8A7854E4F}"/>
              </a:ext>
            </a:extLst>
          </p:cNvPr>
          <p:cNvSpPr/>
          <p:nvPr/>
        </p:nvSpPr>
        <p:spPr>
          <a:xfrm>
            <a:off x="5503330" y="5033102"/>
            <a:ext cx="37128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5. Print specific data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A0FE24-D475-4634-987C-39867CBBF1F0}"/>
              </a:ext>
            </a:extLst>
          </p:cNvPr>
          <p:cNvSpPr/>
          <p:nvPr/>
        </p:nvSpPr>
        <p:spPr>
          <a:xfrm>
            <a:off x="5992245" y="5498000"/>
            <a:ext cx="2771913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name</a:t>
            </a:r>
          </a:p>
          <a:p>
            <a:pPr marL="457200" indent="-457200">
              <a:buAutoNum type="arabicPeriod"/>
            </a:pPr>
            <a:r>
              <a:rPr lang="en-US" altLang="ko-KR" sz="2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visited date</a:t>
            </a:r>
          </a:p>
          <a:p>
            <a:pPr marL="457200" indent="-457200">
              <a:buAutoNum type="arabicPeriod"/>
            </a:pPr>
            <a:r>
              <a:rPr lang="en-US" altLang="ko-KR" sz="2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residence</a:t>
            </a:r>
            <a:endParaRPr lang="en-US" altLang="ko-KR" sz="2500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4877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675EA5-F378-4C58-BEA4-69CC203F49C9}"/>
              </a:ext>
            </a:extLst>
          </p:cNvPr>
          <p:cNvSpPr txBox="1"/>
          <p:nvPr/>
        </p:nvSpPr>
        <p:spPr>
          <a:xfrm>
            <a:off x="517012" y="394144"/>
            <a:ext cx="36808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2. About code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89BDBB-CEFF-482C-976F-7E936F6B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93" y="3175016"/>
            <a:ext cx="3837500" cy="3837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3FDF34B-181F-4D75-A32E-3C9597D08058}"/>
              </a:ext>
            </a:extLst>
          </p:cNvPr>
          <p:cNvSpPr/>
          <p:nvPr/>
        </p:nvSpPr>
        <p:spPr>
          <a:xfrm>
            <a:off x="10637860" y="1536508"/>
            <a:ext cx="120257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chemeClr val="accent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Press 0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DD8DC9-52EA-402C-A796-C90336BBD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575" y="1987812"/>
            <a:ext cx="1856053" cy="18560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180F42-47DF-43B9-B9D1-50A79D3FB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34" y="1987812"/>
            <a:ext cx="1856053" cy="1856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9484F1-735D-4AF8-8501-D8CA76081213}"/>
              </a:ext>
            </a:extLst>
          </p:cNvPr>
          <p:cNvSpPr txBox="1"/>
          <p:nvPr/>
        </p:nvSpPr>
        <p:spPr>
          <a:xfrm>
            <a:off x="7761272" y="1067149"/>
            <a:ext cx="2094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7CA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/>
                <a:ea typeface="더페이스샵 잉크립퀴드체" panose="03050503000000000000" pitchFamily="66" charset="-127"/>
              </a:rPr>
              <a:t>Manager</a:t>
            </a:r>
            <a:endParaRPr lang="ko-KR" altLang="en-US" sz="4000" b="1" dirty="0">
              <a:solidFill>
                <a:srgbClr val="7CA9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0E6D1C-795A-41AA-BB42-2E6B02C4105F}"/>
              </a:ext>
            </a:extLst>
          </p:cNvPr>
          <p:cNvSpPr/>
          <p:nvPr/>
        </p:nvSpPr>
        <p:spPr>
          <a:xfrm>
            <a:off x="4006283" y="1587702"/>
            <a:ext cx="275748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b="1" dirty="0">
                <a:solidFill>
                  <a:schemeClr val="accent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ID : byecovid19</a:t>
            </a:r>
          </a:p>
          <a:p>
            <a:r>
              <a:rPr lang="en-US" altLang="ko-KR" sz="2300" b="1" dirty="0">
                <a:solidFill>
                  <a:schemeClr val="accent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PW : plzbyecovid19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6F4330-DCCD-46E3-A4CE-E62D0D78418D}"/>
              </a:ext>
            </a:extLst>
          </p:cNvPr>
          <p:cNvSpPr/>
          <p:nvPr/>
        </p:nvSpPr>
        <p:spPr>
          <a:xfrm>
            <a:off x="616370" y="2387921"/>
            <a:ext cx="17283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3. Delete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353A55-1F93-473A-88FB-FAD404C653A5}"/>
              </a:ext>
            </a:extLst>
          </p:cNvPr>
          <p:cNvSpPr/>
          <p:nvPr/>
        </p:nvSpPr>
        <p:spPr>
          <a:xfrm>
            <a:off x="616370" y="3839169"/>
            <a:ext cx="28232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4. Print all data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66E5EE-69BD-4E5E-B337-F3EA24CA4F18}"/>
              </a:ext>
            </a:extLst>
          </p:cNvPr>
          <p:cNvSpPr/>
          <p:nvPr/>
        </p:nvSpPr>
        <p:spPr>
          <a:xfrm>
            <a:off x="616370" y="4462683"/>
            <a:ext cx="37128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5. Print specific data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0771E1-4875-4F54-959D-008B42599206}"/>
              </a:ext>
            </a:extLst>
          </p:cNvPr>
          <p:cNvSpPr/>
          <p:nvPr/>
        </p:nvSpPr>
        <p:spPr>
          <a:xfrm>
            <a:off x="969683" y="2903650"/>
            <a:ext cx="545534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The personal information of visitors </a:t>
            </a:r>
          </a:p>
          <a:p>
            <a:r>
              <a:rPr lang="en-US" altLang="ko-KR" sz="2500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cannot be deleted by anyone.</a:t>
            </a:r>
            <a:endParaRPr lang="en-US" altLang="ko-KR" sz="2500" b="1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E273A8-555E-4F92-8DCA-B1866EC2BEE3}"/>
              </a:ext>
            </a:extLst>
          </p:cNvPr>
          <p:cNvSpPr/>
          <p:nvPr/>
        </p:nvSpPr>
        <p:spPr>
          <a:xfrm>
            <a:off x="969683" y="5016681"/>
            <a:ext cx="4783682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0" i="0" dirty="0">
                <a:solidFill>
                  <a:srgbClr val="A4B1C4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It is dangerous to make </a:t>
            </a:r>
          </a:p>
          <a:p>
            <a:r>
              <a:rPr lang="en-US" altLang="ko-KR" sz="2500" b="0" i="0" dirty="0">
                <a:solidFill>
                  <a:srgbClr val="A4B1C4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 visitor's personal information </a:t>
            </a:r>
          </a:p>
          <a:p>
            <a:r>
              <a:rPr lang="en-US" altLang="ko-KR" sz="2500" b="0" i="0" dirty="0">
                <a:solidFill>
                  <a:srgbClr val="A4B1C4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publicly visible.</a:t>
            </a:r>
            <a:endParaRPr lang="en-US" altLang="ko-KR" sz="2500" b="1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20040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675EA5-F378-4C58-BEA4-69CC203F49C9}"/>
              </a:ext>
            </a:extLst>
          </p:cNvPr>
          <p:cNvSpPr txBox="1"/>
          <p:nvPr/>
        </p:nvSpPr>
        <p:spPr>
          <a:xfrm>
            <a:off x="517012" y="394144"/>
            <a:ext cx="36808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2. About code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FB6FDF-AC13-471C-B046-9C4E71E98E5B}"/>
              </a:ext>
            </a:extLst>
          </p:cNvPr>
          <p:cNvSpPr/>
          <p:nvPr/>
        </p:nvSpPr>
        <p:spPr>
          <a:xfrm>
            <a:off x="1114030" y="1680415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3F085FC-9183-435F-8D77-9E7AB210C7CF}"/>
              </a:ext>
            </a:extLst>
          </p:cNvPr>
          <p:cNvSpPr/>
          <p:nvPr/>
        </p:nvSpPr>
        <p:spPr>
          <a:xfrm>
            <a:off x="4656000" y="1680415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F18CDF-BCAB-4713-AF7A-72646CD288F6}"/>
              </a:ext>
            </a:extLst>
          </p:cNvPr>
          <p:cNvGrpSpPr/>
          <p:nvPr/>
        </p:nvGrpSpPr>
        <p:grpSpPr>
          <a:xfrm>
            <a:off x="1039555" y="1605939"/>
            <a:ext cx="3028949" cy="3028949"/>
            <a:chOff x="939681" y="1605942"/>
            <a:chExt cx="3028949" cy="302894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E0760EC-CCC6-466B-A853-DD80FBA2D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681" y="1605942"/>
              <a:ext cx="3028949" cy="302894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CEEB4DB-5103-40DB-A0CD-516098258496}"/>
                </a:ext>
              </a:extLst>
            </p:cNvPr>
            <p:cNvSpPr/>
            <p:nvPr/>
          </p:nvSpPr>
          <p:spPr>
            <a:xfrm>
              <a:off x="1712607" y="2843417"/>
              <a:ext cx="1483098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b="1" dirty="0">
                  <a:latin typeface="Agency FB" panose="020B0503020202020204" pitchFamily="34" charset="0"/>
                  <a:cs typeface="Aharoni" panose="020B0604020202020204" pitchFamily="2" charset="-79"/>
                </a:rPr>
                <a:t>Structure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37EE204-CB24-450D-926D-A402D5410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511" y="1373926"/>
            <a:ext cx="3492977" cy="349297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4A970AF-F342-46F8-ADE1-F8F499616453}"/>
              </a:ext>
            </a:extLst>
          </p:cNvPr>
          <p:cNvSpPr/>
          <p:nvPr/>
        </p:nvSpPr>
        <p:spPr>
          <a:xfrm>
            <a:off x="8197969" y="1680416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D9BC8B-2AFE-46F0-BB14-9EF7ADA0A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022" y="1989466"/>
            <a:ext cx="2261894" cy="226189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C1A4B9-1351-4931-BDD4-2EC4937A553B}"/>
              </a:ext>
            </a:extLst>
          </p:cNvPr>
          <p:cNvSpPr/>
          <p:nvPr/>
        </p:nvSpPr>
        <p:spPr>
          <a:xfrm>
            <a:off x="1561933" y="4560415"/>
            <a:ext cx="197459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STRUCTURE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4280EF-5E24-4009-B1B9-05DACCB1A7F8}"/>
              </a:ext>
            </a:extLst>
          </p:cNvPr>
          <p:cNvSpPr/>
          <p:nvPr/>
        </p:nvSpPr>
        <p:spPr>
          <a:xfrm>
            <a:off x="5536390" y="4560415"/>
            <a:ext cx="111921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MENU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C3CD38-739D-4C32-AA62-894A2EEF7705}"/>
              </a:ext>
            </a:extLst>
          </p:cNvPr>
          <p:cNvSpPr/>
          <p:nvPr/>
        </p:nvSpPr>
        <p:spPr>
          <a:xfrm>
            <a:off x="8379205" y="4560415"/>
            <a:ext cx="250902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INITIALIZATION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16A5B3-883C-4610-896E-16150346D2C1}"/>
              </a:ext>
            </a:extLst>
          </p:cNvPr>
          <p:cNvSpPr/>
          <p:nvPr/>
        </p:nvSpPr>
        <p:spPr>
          <a:xfrm>
            <a:off x="1616924" y="5114412"/>
            <a:ext cx="18646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 List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 err="1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HashTable</a:t>
            </a:r>
            <a:endParaRPr lang="en-US" altLang="ko-KR" sz="2000" b="1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87BFE-1C9E-4C78-82E3-F21DE6CE3036}"/>
              </a:ext>
            </a:extLst>
          </p:cNvPr>
          <p:cNvSpPr/>
          <p:nvPr/>
        </p:nvSpPr>
        <p:spPr>
          <a:xfrm>
            <a:off x="4896791" y="5037469"/>
            <a:ext cx="239841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First greeting</a:t>
            </a:r>
          </a:p>
          <a:p>
            <a:pPr marL="457200" indent="-457200" algn="just">
              <a:buFontTx/>
              <a:buChar char="-"/>
            </a:pPr>
            <a:r>
              <a:rPr lang="en-US" altLang="ko-KR" b="1" dirty="0" err="1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Mode_menu</a:t>
            </a:r>
            <a:endParaRPr lang="en-US" altLang="ko-KR" b="1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  <a:p>
            <a:pPr marL="457200" indent="-457200" algn="just">
              <a:buFontTx/>
              <a:buChar char="-"/>
            </a:pPr>
            <a:r>
              <a:rPr lang="en-US" altLang="ko-KR" b="1" dirty="0" err="1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Manager_menu</a:t>
            </a:r>
            <a:endParaRPr lang="en-US" altLang="ko-KR" b="1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  <a:p>
            <a:pPr marL="457200" indent="-457200" algn="just">
              <a:buFontTx/>
              <a:buChar char="-"/>
            </a:pPr>
            <a:r>
              <a:rPr lang="en-US" altLang="ko-KR" b="1" dirty="0" err="1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Visitor_menu</a:t>
            </a:r>
            <a:endParaRPr lang="en-US" altLang="ko-KR" b="1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  <a:p>
            <a:pPr marL="457200" indent="-457200" algn="just">
              <a:buFontTx/>
              <a:buChar char="-"/>
            </a:pPr>
            <a:r>
              <a:rPr lang="en-US" altLang="ko-KR" b="1" dirty="0" err="1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Residence_menu</a:t>
            </a:r>
            <a:endParaRPr lang="en-US" altLang="ko-KR" b="1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  <a:p>
            <a:pPr marL="457200" indent="-457200" algn="just">
              <a:buFontTx/>
              <a:buChar char="-"/>
            </a:pPr>
            <a:r>
              <a:rPr lang="en-US" altLang="ko-KR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Closing greeting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C8D2D4-63D4-4BF1-AE72-97D082D9EE1A}"/>
              </a:ext>
            </a:extLst>
          </p:cNvPr>
          <p:cNvSpPr/>
          <p:nvPr/>
        </p:nvSpPr>
        <p:spPr>
          <a:xfrm>
            <a:off x="8710463" y="5114411"/>
            <a:ext cx="18646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 List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 err="1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HashTable</a:t>
            </a:r>
            <a:endParaRPr lang="en-US" altLang="ko-KR" sz="2000" b="1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935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6956E6B0-1166-49D2-B663-5F8C69BC3317}"/>
              </a:ext>
            </a:extLst>
          </p:cNvPr>
          <p:cNvSpPr/>
          <p:nvPr/>
        </p:nvSpPr>
        <p:spPr>
          <a:xfrm>
            <a:off x="4655999" y="1680413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75EA5-F378-4C58-BEA4-69CC203F49C9}"/>
              </a:ext>
            </a:extLst>
          </p:cNvPr>
          <p:cNvSpPr txBox="1"/>
          <p:nvPr/>
        </p:nvSpPr>
        <p:spPr>
          <a:xfrm>
            <a:off x="517012" y="394144"/>
            <a:ext cx="36808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2. About code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F9C6E0E-BB54-4D95-BFFD-3E7E729EE8C2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EDED4CF-07A9-4D2B-952B-EC183C982890}"/>
              </a:ext>
            </a:extLst>
          </p:cNvPr>
          <p:cNvSpPr/>
          <p:nvPr/>
        </p:nvSpPr>
        <p:spPr>
          <a:xfrm>
            <a:off x="8197968" y="1680413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581154-4DCE-4423-B3EA-A62F4DC11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559" y="1985034"/>
            <a:ext cx="2270755" cy="22707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756C45-1117-4BD1-B381-3356E1CE2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264" y="2150709"/>
            <a:ext cx="1939407" cy="19394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5A9B66-EA93-416E-8EB7-93118607A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030" y="2220411"/>
            <a:ext cx="1800000" cy="180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062682-DA37-4D87-8DDE-DE99D7CD4DF8}"/>
              </a:ext>
            </a:extLst>
          </p:cNvPr>
          <p:cNvSpPr/>
          <p:nvPr/>
        </p:nvSpPr>
        <p:spPr>
          <a:xfrm>
            <a:off x="1778177" y="4560415"/>
            <a:ext cx="155170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SORTING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1E5BBF-9AA5-4E54-A799-7CF3BD8DFEAE}"/>
              </a:ext>
            </a:extLst>
          </p:cNvPr>
          <p:cNvSpPr/>
          <p:nvPr/>
        </p:nvSpPr>
        <p:spPr>
          <a:xfrm>
            <a:off x="5407087" y="4573934"/>
            <a:ext cx="137569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SEARCH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D27F43-9996-4128-ACB6-E211D82ACAF5}"/>
              </a:ext>
            </a:extLst>
          </p:cNvPr>
          <p:cNvSpPr/>
          <p:nvPr/>
        </p:nvSpPr>
        <p:spPr>
          <a:xfrm>
            <a:off x="9094388" y="4560415"/>
            <a:ext cx="10871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2A63F2-BA53-46B1-9CFC-FF18A004E0E0}"/>
              </a:ext>
            </a:extLst>
          </p:cNvPr>
          <p:cNvSpPr/>
          <p:nvPr/>
        </p:nvSpPr>
        <p:spPr>
          <a:xfrm>
            <a:off x="1379669" y="5114411"/>
            <a:ext cx="23487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Using Merge Sort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name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visited date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08D343-5219-4115-8F12-2A374E43A8EC}"/>
              </a:ext>
            </a:extLst>
          </p:cNvPr>
          <p:cNvSpPr/>
          <p:nvPr/>
        </p:nvSpPr>
        <p:spPr>
          <a:xfrm>
            <a:off x="4920576" y="5114411"/>
            <a:ext cx="23487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code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name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visited date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residence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093FFB-F325-4947-B223-D4270603E918}"/>
              </a:ext>
            </a:extLst>
          </p:cNvPr>
          <p:cNvSpPr/>
          <p:nvPr/>
        </p:nvSpPr>
        <p:spPr>
          <a:xfrm>
            <a:off x="8217545" y="5050988"/>
            <a:ext cx="284084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Entered data</a:t>
            </a:r>
          </a:p>
          <a:p>
            <a:pPr marL="457200" indent="-457200" algn="just">
              <a:buFontTx/>
              <a:buChar char="-"/>
            </a:pPr>
            <a:r>
              <a:rPr lang="en-US" altLang="ko-KR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one visitor data</a:t>
            </a:r>
          </a:p>
          <a:p>
            <a:pPr marL="457200" indent="-457200" algn="just">
              <a:buFontTx/>
              <a:buChar char="-"/>
            </a:pPr>
            <a:r>
              <a:rPr lang="en-US" altLang="ko-KR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all data</a:t>
            </a:r>
          </a:p>
          <a:p>
            <a:pPr marL="457200" indent="-457200" algn="just">
              <a:buFontTx/>
              <a:buChar char="-"/>
            </a:pPr>
            <a:r>
              <a:rPr lang="en-US" altLang="ko-KR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by name</a:t>
            </a:r>
          </a:p>
          <a:p>
            <a:pPr marL="457200" indent="-457200" algn="just">
              <a:buFontTx/>
              <a:buChar char="-"/>
            </a:pPr>
            <a:r>
              <a:rPr lang="en-US" altLang="ko-KR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by visited date</a:t>
            </a:r>
          </a:p>
          <a:p>
            <a:pPr marL="457200" indent="-457200" algn="just">
              <a:buFontTx/>
              <a:buChar char="-"/>
            </a:pPr>
            <a:r>
              <a:rPr lang="en-US" altLang="ko-KR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by residence</a:t>
            </a:r>
          </a:p>
        </p:txBody>
      </p:sp>
    </p:spTree>
    <p:extLst>
      <p:ext uri="{BB962C8B-B14F-4D97-AF65-F5344CB8AC3E}">
        <p14:creationId xmlns:p14="http://schemas.microsoft.com/office/powerpoint/2010/main" val="2759419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675EA5-F378-4C58-BEA4-69CC203F49C9}"/>
              </a:ext>
            </a:extLst>
          </p:cNvPr>
          <p:cNvSpPr txBox="1"/>
          <p:nvPr/>
        </p:nvSpPr>
        <p:spPr>
          <a:xfrm>
            <a:off x="517012" y="394144"/>
            <a:ext cx="36808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2. About code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1D6D1B2-6AFA-4D20-9F83-D3EC2816DBAC}"/>
              </a:ext>
            </a:extLst>
          </p:cNvPr>
          <p:cNvSpPr/>
          <p:nvPr/>
        </p:nvSpPr>
        <p:spPr>
          <a:xfrm>
            <a:off x="4655999" y="1680413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D2B9BD5-F1EA-4AEB-9334-359DC24F4116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DC11F5C-32A3-4EBB-B3BA-5B526DCD280A}"/>
              </a:ext>
            </a:extLst>
          </p:cNvPr>
          <p:cNvSpPr/>
          <p:nvPr/>
        </p:nvSpPr>
        <p:spPr>
          <a:xfrm>
            <a:off x="8197968" y="1680413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79768C-AC3F-4B80-B7E3-82F577442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345" y="2197904"/>
            <a:ext cx="1907086" cy="18409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8BF862-D942-4467-8DFB-820C5BF42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018" y="2059009"/>
            <a:ext cx="2118713" cy="21187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1531F0-66D3-4D9C-9686-E200572D3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99" y="2218365"/>
            <a:ext cx="1800000" cy="180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476820B-2026-4921-A5E8-C34B804F9F56}"/>
              </a:ext>
            </a:extLst>
          </p:cNvPr>
          <p:cNvSpPr/>
          <p:nvPr/>
        </p:nvSpPr>
        <p:spPr>
          <a:xfrm>
            <a:off x="932542" y="4556317"/>
            <a:ext cx="324297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REGISTRATION(ADD)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6297AA-F884-448B-8FB4-28A40874DBA9}"/>
              </a:ext>
            </a:extLst>
          </p:cNvPr>
          <p:cNvSpPr/>
          <p:nvPr/>
        </p:nvSpPr>
        <p:spPr>
          <a:xfrm>
            <a:off x="4861526" y="4556317"/>
            <a:ext cx="24689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MODIFICATION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3E6F-6638-4843-BA59-57D4F7C392F3}"/>
              </a:ext>
            </a:extLst>
          </p:cNvPr>
          <p:cNvSpPr/>
          <p:nvPr/>
        </p:nvSpPr>
        <p:spPr>
          <a:xfrm>
            <a:off x="9013645" y="4556317"/>
            <a:ext cx="12474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DELETE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68A94D-3254-422F-BCBA-1EDAF7558918}"/>
              </a:ext>
            </a:extLst>
          </p:cNvPr>
          <p:cNvSpPr/>
          <p:nvPr/>
        </p:nvSpPr>
        <p:spPr>
          <a:xfrm>
            <a:off x="764917" y="5033371"/>
            <a:ext cx="357822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Name : can duplicated</a:t>
            </a:r>
          </a:p>
          <a:p>
            <a:pPr marL="457200" indent="-457200" algn="just">
              <a:buFontTx/>
              <a:buChar char="-"/>
            </a:pPr>
            <a:r>
              <a:rPr lang="en-US" altLang="ko-KR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Date&gt;=20200101</a:t>
            </a:r>
          </a:p>
          <a:p>
            <a:pPr marL="457200" indent="-457200" algn="just">
              <a:buFontTx/>
              <a:buChar char="-"/>
            </a:pPr>
            <a:r>
              <a:rPr lang="en-US" altLang="ko-KR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0&lt;=region code&lt;=26</a:t>
            </a:r>
          </a:p>
          <a:p>
            <a:pPr marL="457200" indent="-457200" algn="just">
              <a:buFontTx/>
              <a:buChar char="-"/>
            </a:pPr>
            <a:r>
              <a:rPr lang="en-US" altLang="ko-KR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35&lt;=temperature&lt;=37.2</a:t>
            </a:r>
          </a:p>
          <a:p>
            <a:pPr marL="457200" indent="-457200" algn="just">
              <a:buFontTx/>
              <a:buChar char="-"/>
            </a:pPr>
            <a:r>
              <a:rPr lang="en-US" altLang="ko-KR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Oversea status : 1 (NO)</a:t>
            </a:r>
          </a:p>
          <a:p>
            <a:pPr marL="457200" indent="-457200" algn="just">
              <a:buFontTx/>
              <a:buChar char="-"/>
            </a:pPr>
            <a:r>
              <a:rPr lang="en-US" altLang="ko-KR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Personal info status : 1 (YES)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E1D3EF-5229-4986-8D79-7C6B068539BE}"/>
              </a:ext>
            </a:extLst>
          </p:cNvPr>
          <p:cNvSpPr/>
          <p:nvPr/>
        </p:nvSpPr>
        <p:spPr>
          <a:xfrm>
            <a:off x="4250782" y="5033371"/>
            <a:ext cx="369043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00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self-certification with visitor code</a:t>
            </a:r>
          </a:p>
          <a:p>
            <a:r>
              <a:rPr lang="en-US" altLang="ko-KR" sz="1800" b="1" dirty="0">
                <a:solidFill>
                  <a:srgbClr val="A4B1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 ONLY</a:t>
            </a:r>
            <a:r>
              <a:rPr lang="en-US" altLang="ko-KR" sz="18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</a:t>
            </a:r>
          </a:p>
          <a:p>
            <a:pPr algn="ctr"/>
            <a:r>
              <a:rPr lang="en-US" altLang="ko-KR" sz="1800" b="1" i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visitor’s name, </a:t>
            </a:r>
          </a:p>
          <a:p>
            <a:pPr algn="ctr"/>
            <a:r>
              <a:rPr lang="en-US" altLang="ko-KR" sz="1800" b="1" i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phon</a:t>
            </a:r>
            <a:r>
              <a:rPr lang="en-US" altLang="ko-KR" b="1" i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e number</a:t>
            </a:r>
          </a:p>
          <a:p>
            <a:pPr algn="ctr"/>
            <a:r>
              <a:rPr lang="en-US" altLang="ko-KR" b="1" i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Body temperature </a:t>
            </a:r>
          </a:p>
          <a:p>
            <a:pPr algn="r"/>
            <a:r>
              <a:rPr lang="en-US" altLang="ko-KR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can be modified.  </a:t>
            </a:r>
            <a:endParaRPr lang="en-US" altLang="ko-KR" sz="1800" b="1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78E377-3779-4EE6-B8F8-AEFE31177EC2}"/>
              </a:ext>
            </a:extLst>
          </p:cNvPr>
          <p:cNvSpPr/>
          <p:nvPr/>
        </p:nvSpPr>
        <p:spPr>
          <a:xfrm>
            <a:off x="8100734" y="5033371"/>
            <a:ext cx="30732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A4B1C4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Delete all data </a:t>
            </a:r>
          </a:p>
          <a:p>
            <a:pPr algn="ctr"/>
            <a:r>
              <a:rPr lang="en-US" altLang="ko-KR" sz="2000" b="0" i="0" dirty="0">
                <a:solidFill>
                  <a:srgbClr val="A4B1C4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prior to the date entered</a:t>
            </a:r>
            <a:endParaRPr lang="en-US" altLang="ko-KR" sz="2000" b="1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16699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675EA5-F378-4C58-BEA4-69CC203F49C9}"/>
              </a:ext>
            </a:extLst>
          </p:cNvPr>
          <p:cNvSpPr txBox="1"/>
          <p:nvPr/>
        </p:nvSpPr>
        <p:spPr>
          <a:xfrm>
            <a:off x="517012" y="394144"/>
            <a:ext cx="36808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2. About code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320B299-A195-4C32-B0B7-D4CB31E77F7B}"/>
              </a:ext>
            </a:extLst>
          </p:cNvPr>
          <p:cNvGrpSpPr/>
          <p:nvPr/>
        </p:nvGrpSpPr>
        <p:grpSpPr>
          <a:xfrm>
            <a:off x="4886326" y="304637"/>
            <a:ext cx="7305674" cy="6599966"/>
            <a:chOff x="4886326" y="304637"/>
            <a:chExt cx="7305674" cy="659996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D629A1E-3879-44C3-862F-45577FF0FA89}"/>
                </a:ext>
              </a:extLst>
            </p:cNvPr>
            <p:cNvGrpSpPr/>
            <p:nvPr/>
          </p:nvGrpSpPr>
          <p:grpSpPr>
            <a:xfrm>
              <a:off x="4886326" y="304637"/>
              <a:ext cx="7305674" cy="6599966"/>
              <a:chOff x="4886326" y="304637"/>
              <a:chExt cx="7305674" cy="6599966"/>
            </a:xfrm>
          </p:grpSpPr>
          <p:pic>
            <p:nvPicPr>
              <p:cNvPr id="4" name="Picture 12" descr="손, 손, 사진술, 손, 팔 png | PNGWing">
                <a:extLst>
                  <a:ext uri="{FF2B5EF4-FFF2-40B4-BE49-F238E27FC236}">
                    <a16:creationId xmlns:a16="http://schemas.microsoft.com/office/drawing/2014/main" id="{0F768A5A-8469-4C85-8AC2-C97130D86B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0701" b="95681" l="20435" r="99130">
                            <a14:foregroundMark x1="21304" y1="23716" x2="33913" y2="29340"/>
                            <a14:foregroundMark x1="20543" y1="21271" x2="20543" y2="21271"/>
                            <a14:foregroundMark x1="30326" y1="20701" x2="30326" y2="20701"/>
                            <a14:foregroundMark x1="95217" y1="76121" x2="99130" y2="956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8" t="19167" r="16857" b="12081"/>
              <a:stretch/>
            </p:blipFill>
            <p:spPr bwMode="auto">
              <a:xfrm>
                <a:off x="8802687" y="1838325"/>
                <a:ext cx="3389313" cy="4715038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8" descr="Download Free png 15 Notepad png for free download on mbtskoudsalg -  DLPNG.com">
                <a:extLst>
                  <a:ext uri="{FF2B5EF4-FFF2-40B4-BE49-F238E27FC236}">
                    <a16:creationId xmlns:a16="http://schemas.microsoft.com/office/drawing/2014/main" id="{B40C4392-FBEA-4A66-A4DA-932038693F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6326" y="304637"/>
                <a:ext cx="4997336" cy="6599966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 descr="손, 손, 사진술, 손, 팔 png | PNGWing">
                <a:extLst>
                  <a:ext uri="{FF2B5EF4-FFF2-40B4-BE49-F238E27FC236}">
                    <a16:creationId xmlns:a16="http://schemas.microsoft.com/office/drawing/2014/main" id="{60B3F320-17F1-4F9C-BB76-5FE5A24265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0701" b="95681" l="20435" r="99130">
                            <a14:foregroundMark x1="31902" y1="28443" x2="33913" y2="29340"/>
                            <a14:foregroundMark x1="21304" y1="23716" x2="31902" y2="28443"/>
                            <a14:foregroundMark x1="20543" y1="21271" x2="20543" y2="21271"/>
                            <a14:foregroundMark x1="30326" y1="20701" x2="30326" y2="20701"/>
                            <a14:foregroundMark x1="95217" y1="76121" x2="99130" y2="95681"/>
                            <a14:foregroundMark x1="26630" y1="24124" x2="26630" y2="24124"/>
                            <a14:foregroundMark x1="29783" y1="25754" x2="29783" y2="25754"/>
                            <a14:foregroundMark x1="31087" y1="26569" x2="31087" y2="26569"/>
                            <a14:backgroundMark x1="22065" y1="30562" x2="30652" y2="39609"/>
                            <a14:backgroundMark x1="21196" y1="30725" x2="21196" y2="30725"/>
                            <a14:backgroundMark x1="22065" y1="29747" x2="22065" y2="30970"/>
                            <a14:backgroundMark x1="21196" y1="29340" x2="22717" y2="31133"/>
                            <a14:backgroundMark x1="22065" y1="29177" x2="22065" y2="29177"/>
                            <a14:backgroundMark x1="18043" y1="22657" x2="18043" y2="22657"/>
                            <a14:backgroundMark x1="22065" y1="28932" x2="22065" y2="28932"/>
                            <a14:backgroundMark x1="27826" y1="21842" x2="33043" y2="25183"/>
                            <a14:backgroundMark x1="33370" y1="22086" x2="33370" y2="24857"/>
                            <a14:backgroundMark x1="34022" y1="23064" x2="34022" y2="25591"/>
                            <a14:backgroundMark x1="32826" y1="44010" x2="34130" y2="46536"/>
                            <a14:backgroundMark x1="34348" y1="46373" x2="34130" y2="48492"/>
                            <a14:backgroundMark x1="34348" y1="47759" x2="35109" y2="49144"/>
                            <a14:backgroundMark x1="33696" y1="28036" x2="33696" y2="28036"/>
                            <a14:backgroundMark x1="33913" y1="28443" x2="33913" y2="284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8" t="19167" r="65472" b="45127"/>
              <a:stretch/>
            </p:blipFill>
            <p:spPr bwMode="auto">
              <a:xfrm>
                <a:off x="8802687" y="1838325"/>
                <a:ext cx="889564" cy="2448715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F9A9B8-E5B0-438A-8114-F94D4EA73741}"/>
                  </a:ext>
                </a:extLst>
              </p:cNvPr>
              <p:cNvSpPr txBox="1"/>
              <p:nvPr/>
            </p:nvSpPr>
            <p:spPr>
              <a:xfrm>
                <a:off x="6096000" y="1191994"/>
                <a:ext cx="29306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2">
                        <a:lumMod val="25000"/>
                      </a:schemeClr>
                    </a:solidFill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1. Introduction</a:t>
                </a:r>
                <a:endPara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Yu Gothic Medium" panose="020B0500000000000000" pitchFamily="34" charset="-128"/>
                  <a:ea typeface="더페이스샵 잉크립퀴드체" panose="03050503000000000000" pitchFamily="66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27581F-5311-4E43-B41B-49DDB5EF2C12}"/>
                  </a:ext>
                </a:extLst>
              </p:cNvPr>
              <p:cNvSpPr txBox="1"/>
              <p:nvPr/>
            </p:nvSpPr>
            <p:spPr>
              <a:xfrm>
                <a:off x="6096000" y="2586015"/>
                <a:ext cx="27751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2">
                        <a:lumMod val="25000"/>
                      </a:schemeClr>
                    </a:solidFill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2. About code</a:t>
                </a:r>
                <a:endPara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Yu Gothic Medium" panose="020B0500000000000000" pitchFamily="34" charset="-128"/>
                  <a:ea typeface="더페이스샵 잉크립퀴드체" panose="03050503000000000000" pitchFamily="66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939A34-3BD8-4FE7-946D-5F0235C75FA9}"/>
                  </a:ext>
                </a:extLst>
              </p:cNvPr>
              <p:cNvSpPr txBox="1"/>
              <p:nvPr/>
            </p:nvSpPr>
            <p:spPr>
              <a:xfrm>
                <a:off x="6089751" y="3959450"/>
                <a:ext cx="20473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2">
                        <a:lumMod val="25000"/>
                      </a:schemeClr>
                    </a:solidFill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3. C-Code</a:t>
                </a:r>
                <a:endPara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Yu Gothic Medium" panose="020B0500000000000000" pitchFamily="34" charset="-128"/>
                  <a:ea typeface="더페이스샵 잉크립퀴드체" panose="03050503000000000000" pitchFamily="66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8751AE-3BA3-4E7D-BB00-AEF005D39DA1}"/>
                  </a:ext>
                </a:extLst>
              </p:cNvPr>
              <p:cNvSpPr txBox="1"/>
              <p:nvPr/>
            </p:nvSpPr>
            <p:spPr>
              <a:xfrm>
                <a:off x="6089751" y="5353471"/>
                <a:ext cx="27302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2">
                        <a:lumMod val="25000"/>
                      </a:schemeClr>
                    </a:solidFill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4. Conclusion</a:t>
                </a:r>
                <a:endPara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Yu Gothic Medium" panose="020B0500000000000000" pitchFamily="34" charset="-128"/>
                  <a:ea typeface="더페이스샵 잉크립퀴드체" panose="03050503000000000000" pitchFamily="66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23E749C-E67D-4A82-8DD5-BAFC2D69F670}"/>
                  </a:ext>
                </a:extLst>
              </p:cNvPr>
              <p:cNvSpPr/>
              <p:nvPr/>
            </p:nvSpPr>
            <p:spPr>
              <a:xfrm>
                <a:off x="5790289" y="1374843"/>
                <a:ext cx="228600" cy="219075"/>
              </a:xfrm>
              <a:prstGeom prst="rect">
                <a:avLst/>
              </a:prstGeom>
              <a:noFill/>
              <a:ln w="15875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F8E91B3-BA17-4FCC-88E6-70704D4297E9}"/>
                  </a:ext>
                </a:extLst>
              </p:cNvPr>
              <p:cNvSpPr/>
              <p:nvPr/>
            </p:nvSpPr>
            <p:spPr>
              <a:xfrm>
                <a:off x="5790289" y="2768864"/>
                <a:ext cx="228600" cy="219075"/>
              </a:xfrm>
              <a:prstGeom prst="rect">
                <a:avLst/>
              </a:prstGeom>
              <a:noFill/>
              <a:ln w="15875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C0FCBC2-4D3D-454F-A401-56D96388B1D9}"/>
                  </a:ext>
                </a:extLst>
              </p:cNvPr>
              <p:cNvSpPr/>
              <p:nvPr/>
            </p:nvSpPr>
            <p:spPr>
              <a:xfrm>
                <a:off x="5790289" y="4142299"/>
                <a:ext cx="228600" cy="219075"/>
              </a:xfrm>
              <a:prstGeom prst="rect">
                <a:avLst/>
              </a:prstGeom>
              <a:noFill/>
              <a:ln w="15875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FC17586-DC5E-4EBF-92FC-2568ADBE60D4}"/>
                  </a:ext>
                </a:extLst>
              </p:cNvPr>
              <p:cNvSpPr/>
              <p:nvPr/>
            </p:nvSpPr>
            <p:spPr>
              <a:xfrm>
                <a:off x="5790289" y="5545744"/>
                <a:ext cx="228600" cy="219075"/>
              </a:xfrm>
              <a:prstGeom prst="rect">
                <a:avLst/>
              </a:prstGeom>
              <a:noFill/>
              <a:ln w="15875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1F9F653B-C678-4E2E-900A-549DF24210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4183" y="1145223"/>
              <a:ext cx="425824" cy="42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F595A899-A2A2-40EC-811A-F38F562EE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83" y="2505305"/>
            <a:ext cx="425824" cy="42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8497B5-8B26-4643-8736-072583025C02}"/>
              </a:ext>
            </a:extLst>
          </p:cNvPr>
          <p:cNvSpPr txBox="1"/>
          <p:nvPr/>
        </p:nvSpPr>
        <p:spPr>
          <a:xfrm>
            <a:off x="6089750" y="3946049"/>
            <a:ext cx="2047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34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accel="22667" decel="7066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323055" y="-6351"/>
            <a:ext cx="4981259" cy="3966935"/>
          </a:xfrm>
          <a:custGeom>
            <a:avLst/>
            <a:gdLst>
              <a:gd name="connsiteX0" fmla="*/ 0 w 4965700"/>
              <a:gd name="connsiteY0" fmla="*/ 0 h 3041650"/>
              <a:gd name="connsiteX1" fmla="*/ 4965700 w 4965700"/>
              <a:gd name="connsiteY1" fmla="*/ 0 h 3041650"/>
              <a:gd name="connsiteX2" fmla="*/ 4965700 w 4965700"/>
              <a:gd name="connsiteY2" fmla="*/ 3041650 h 3041650"/>
              <a:gd name="connsiteX3" fmla="*/ 0 w 4965700"/>
              <a:gd name="connsiteY3" fmla="*/ 3041650 h 3041650"/>
              <a:gd name="connsiteX4" fmla="*/ 0 w 4965700"/>
              <a:gd name="connsiteY4" fmla="*/ 0 h 3041650"/>
              <a:gd name="connsiteX0" fmla="*/ 12700 w 4978400"/>
              <a:gd name="connsiteY0" fmla="*/ 0 h 4083050"/>
              <a:gd name="connsiteX1" fmla="*/ 4978400 w 4978400"/>
              <a:gd name="connsiteY1" fmla="*/ 0 h 4083050"/>
              <a:gd name="connsiteX2" fmla="*/ 4978400 w 4978400"/>
              <a:gd name="connsiteY2" fmla="*/ 3041650 h 4083050"/>
              <a:gd name="connsiteX3" fmla="*/ 0 w 4978400"/>
              <a:gd name="connsiteY3" fmla="*/ 4083050 h 4083050"/>
              <a:gd name="connsiteX4" fmla="*/ 12700 w 4978400"/>
              <a:gd name="connsiteY4" fmla="*/ 0 h 4083050"/>
              <a:gd name="connsiteX0" fmla="*/ 12700 w 4992914"/>
              <a:gd name="connsiteY0" fmla="*/ 0 h 4083050"/>
              <a:gd name="connsiteX1" fmla="*/ 4978400 w 4992914"/>
              <a:gd name="connsiteY1" fmla="*/ 0 h 4083050"/>
              <a:gd name="connsiteX2" fmla="*/ 4992914 w 4992914"/>
              <a:gd name="connsiteY2" fmla="*/ 2940050 h 4083050"/>
              <a:gd name="connsiteX3" fmla="*/ 0 w 4992914"/>
              <a:gd name="connsiteY3" fmla="*/ 4083050 h 4083050"/>
              <a:gd name="connsiteX4" fmla="*/ 12700 w 4992914"/>
              <a:gd name="connsiteY4" fmla="*/ 0 h 4083050"/>
              <a:gd name="connsiteX0" fmla="*/ 1045 w 4981259"/>
              <a:gd name="connsiteY0" fmla="*/ 0 h 3966935"/>
              <a:gd name="connsiteX1" fmla="*/ 4966745 w 4981259"/>
              <a:gd name="connsiteY1" fmla="*/ 0 h 3966935"/>
              <a:gd name="connsiteX2" fmla="*/ 4981259 w 4981259"/>
              <a:gd name="connsiteY2" fmla="*/ 2940050 h 3966935"/>
              <a:gd name="connsiteX3" fmla="*/ 2860 w 4981259"/>
              <a:gd name="connsiteY3" fmla="*/ 3966935 h 3966935"/>
              <a:gd name="connsiteX4" fmla="*/ 1045 w 4981259"/>
              <a:gd name="connsiteY4" fmla="*/ 0 h 3966935"/>
              <a:gd name="connsiteX0" fmla="*/ 1045 w 4981259"/>
              <a:gd name="connsiteY0" fmla="*/ 0 h 3966935"/>
              <a:gd name="connsiteX1" fmla="*/ 4966745 w 4981259"/>
              <a:gd name="connsiteY1" fmla="*/ 0 h 3966935"/>
              <a:gd name="connsiteX2" fmla="*/ 4981259 w 4981259"/>
              <a:gd name="connsiteY2" fmla="*/ 2940050 h 3966935"/>
              <a:gd name="connsiteX3" fmla="*/ 2860 w 4981259"/>
              <a:gd name="connsiteY3" fmla="*/ 3966935 h 3966935"/>
              <a:gd name="connsiteX4" fmla="*/ 1045 w 4981259"/>
              <a:gd name="connsiteY4" fmla="*/ 0 h 396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259" h="3966935">
                <a:moveTo>
                  <a:pt x="1045" y="0"/>
                </a:moveTo>
                <a:lnTo>
                  <a:pt x="4966745" y="0"/>
                </a:lnTo>
                <a:lnTo>
                  <a:pt x="4981259" y="2940050"/>
                </a:lnTo>
                <a:lnTo>
                  <a:pt x="2860" y="3966935"/>
                </a:lnTo>
                <a:cubicBezTo>
                  <a:pt x="7093" y="2605918"/>
                  <a:pt x="-3188" y="1361017"/>
                  <a:pt x="1045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0" y="-29497"/>
            <a:ext cx="9114503" cy="6384003"/>
          </a:xfrm>
          <a:custGeom>
            <a:avLst/>
            <a:gdLst>
              <a:gd name="connsiteX0" fmla="*/ 7285703 w 9114503"/>
              <a:gd name="connsiteY0" fmla="*/ 29497 h 6371303"/>
              <a:gd name="connsiteX1" fmla="*/ 7315200 w 9114503"/>
              <a:gd name="connsiteY1" fmla="*/ 2979174 h 6371303"/>
              <a:gd name="connsiteX2" fmla="*/ 0 w 9114503"/>
              <a:gd name="connsiteY2" fmla="*/ 4454013 h 6371303"/>
              <a:gd name="connsiteX3" fmla="*/ 29497 w 9114503"/>
              <a:gd name="connsiteY3" fmla="*/ 6371303 h 6371303"/>
              <a:gd name="connsiteX4" fmla="*/ 9114503 w 9114503"/>
              <a:gd name="connsiteY4" fmla="*/ 4247536 h 6371303"/>
              <a:gd name="connsiteX5" fmla="*/ 9114503 w 9114503"/>
              <a:gd name="connsiteY5" fmla="*/ 0 h 6371303"/>
              <a:gd name="connsiteX6" fmla="*/ 7285703 w 9114503"/>
              <a:gd name="connsiteY6" fmla="*/ 29497 h 6371303"/>
              <a:gd name="connsiteX0" fmla="*/ 7285703 w 9114503"/>
              <a:gd name="connsiteY0" fmla="*/ 29497 h 6384003"/>
              <a:gd name="connsiteX1" fmla="*/ 7315200 w 9114503"/>
              <a:gd name="connsiteY1" fmla="*/ 2979174 h 6384003"/>
              <a:gd name="connsiteX2" fmla="*/ 0 w 9114503"/>
              <a:gd name="connsiteY2" fmla="*/ 4454013 h 6384003"/>
              <a:gd name="connsiteX3" fmla="*/ 4097 w 9114503"/>
              <a:gd name="connsiteY3" fmla="*/ 6384003 h 6384003"/>
              <a:gd name="connsiteX4" fmla="*/ 9114503 w 9114503"/>
              <a:gd name="connsiteY4" fmla="*/ 4247536 h 6384003"/>
              <a:gd name="connsiteX5" fmla="*/ 9114503 w 9114503"/>
              <a:gd name="connsiteY5" fmla="*/ 0 h 6384003"/>
              <a:gd name="connsiteX6" fmla="*/ 7285703 w 9114503"/>
              <a:gd name="connsiteY6" fmla="*/ 29497 h 638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14503" h="6384003">
                <a:moveTo>
                  <a:pt x="7285703" y="29497"/>
                </a:moveTo>
                <a:lnTo>
                  <a:pt x="7315200" y="2979174"/>
                </a:lnTo>
                <a:lnTo>
                  <a:pt x="0" y="4454013"/>
                </a:lnTo>
                <a:cubicBezTo>
                  <a:pt x="1366" y="5097343"/>
                  <a:pt x="2731" y="5740673"/>
                  <a:pt x="4097" y="6384003"/>
                </a:cubicBezTo>
                <a:lnTo>
                  <a:pt x="9114503" y="4247536"/>
                </a:lnTo>
                <a:lnTo>
                  <a:pt x="9114503" y="0"/>
                </a:lnTo>
                <a:lnTo>
                  <a:pt x="7285703" y="294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1" name="그룹 80"/>
          <p:cNvGrpSpPr/>
          <p:nvPr/>
        </p:nvGrpSpPr>
        <p:grpSpPr>
          <a:xfrm>
            <a:off x="12700" y="-6350"/>
            <a:ext cx="9080500" cy="6343650"/>
            <a:chOff x="12700" y="-6350"/>
            <a:chExt cx="9080500" cy="6343650"/>
          </a:xfrm>
        </p:grpSpPr>
        <p:sp>
          <p:nvSpPr>
            <p:cNvPr id="6" name="자유형 5"/>
            <p:cNvSpPr/>
            <p:nvPr/>
          </p:nvSpPr>
          <p:spPr>
            <a:xfrm>
              <a:off x="12700" y="0"/>
              <a:ext cx="9080500" cy="6337300"/>
            </a:xfrm>
            <a:custGeom>
              <a:avLst/>
              <a:gdLst>
                <a:gd name="connsiteX0" fmla="*/ 9080500 w 9080500"/>
                <a:gd name="connsiteY0" fmla="*/ 0 h 6337300"/>
                <a:gd name="connsiteX1" fmla="*/ 9080500 w 9080500"/>
                <a:gd name="connsiteY1" fmla="*/ 4191000 h 6337300"/>
                <a:gd name="connsiteX2" fmla="*/ 0 w 9080500"/>
                <a:gd name="connsiteY2" fmla="*/ 6337300 h 633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80500" h="6337300">
                  <a:moveTo>
                    <a:pt x="9080500" y="0"/>
                  </a:moveTo>
                  <a:lnTo>
                    <a:pt x="9080500" y="4191000"/>
                  </a:lnTo>
                  <a:lnTo>
                    <a:pt x="0" y="6337300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>
              <a:outerShdw dist="152400" dir="13500000" sx="98000" sy="98000" algn="br" rotWithShape="0">
                <a:schemeClr val="tx1">
                  <a:lumMod val="75000"/>
                  <a:lumOff val="25000"/>
                  <a:alpha val="8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6146799" y="-6350"/>
              <a:ext cx="2299921" cy="4248150"/>
            </a:xfrm>
            <a:custGeom>
              <a:avLst/>
              <a:gdLst>
                <a:gd name="connsiteX0" fmla="*/ 9080500 w 9080500"/>
                <a:gd name="connsiteY0" fmla="*/ 0 h 6337300"/>
                <a:gd name="connsiteX1" fmla="*/ 9080500 w 9080500"/>
                <a:gd name="connsiteY1" fmla="*/ 4191000 h 6337300"/>
                <a:gd name="connsiteX2" fmla="*/ 0 w 9080500"/>
                <a:gd name="connsiteY2" fmla="*/ 6337300 h 6337300"/>
                <a:gd name="connsiteX0" fmla="*/ 2298700 w 2298700"/>
                <a:gd name="connsiteY0" fmla="*/ 0 h 4756150"/>
                <a:gd name="connsiteX1" fmla="*/ 2298700 w 2298700"/>
                <a:gd name="connsiteY1" fmla="*/ 4191000 h 4756150"/>
                <a:gd name="connsiteX2" fmla="*/ 0 w 2298700"/>
                <a:gd name="connsiteY2" fmla="*/ 4756150 h 4756150"/>
                <a:gd name="connsiteX0" fmla="*/ 2311400 w 2311400"/>
                <a:gd name="connsiteY0" fmla="*/ 0 h 5353050"/>
                <a:gd name="connsiteX1" fmla="*/ 2298700 w 2311400"/>
                <a:gd name="connsiteY1" fmla="*/ 4787900 h 5353050"/>
                <a:gd name="connsiteX2" fmla="*/ 0 w 2311400"/>
                <a:gd name="connsiteY2" fmla="*/ 5353050 h 5353050"/>
                <a:gd name="connsiteX0" fmla="*/ 2311400 w 2311400"/>
                <a:gd name="connsiteY0" fmla="*/ 0 h 5353050"/>
                <a:gd name="connsiteX1" fmla="*/ 2298700 w 2311400"/>
                <a:gd name="connsiteY1" fmla="*/ 4838700 h 5353050"/>
                <a:gd name="connsiteX2" fmla="*/ 0 w 2311400"/>
                <a:gd name="connsiteY2" fmla="*/ 5353050 h 5353050"/>
                <a:gd name="connsiteX0" fmla="*/ 2298700 w 2299921"/>
                <a:gd name="connsiteY0" fmla="*/ 0 h 4248150"/>
                <a:gd name="connsiteX1" fmla="*/ 2298700 w 2299921"/>
                <a:gd name="connsiteY1" fmla="*/ 3733800 h 4248150"/>
                <a:gd name="connsiteX2" fmla="*/ 0 w 2299921"/>
                <a:gd name="connsiteY2" fmla="*/ 4248150 h 42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9921" h="4248150">
                  <a:moveTo>
                    <a:pt x="2298700" y="0"/>
                  </a:moveTo>
                  <a:cubicBezTo>
                    <a:pt x="2294467" y="1595967"/>
                    <a:pt x="2302933" y="2137833"/>
                    <a:pt x="2298700" y="3733800"/>
                  </a:cubicBezTo>
                  <a:lnTo>
                    <a:pt x="0" y="4248150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7912100" y="0"/>
              <a:ext cx="0" cy="215365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7912100" y="2406650"/>
              <a:ext cx="0" cy="72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7721600" y="246650"/>
              <a:ext cx="0" cy="1296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721600" y="1669050"/>
              <a:ext cx="0" cy="1188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8166100" y="729250"/>
              <a:ext cx="0" cy="1296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8166100" y="2232616"/>
              <a:ext cx="0" cy="1188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4725010" y="3168650"/>
              <a:ext cx="2705099" cy="6096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V="1">
              <a:off x="5207001" y="3262900"/>
              <a:ext cx="2705099" cy="6096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4787900" y="3429500"/>
              <a:ext cx="3383940" cy="8064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3458920" y="3806550"/>
              <a:ext cx="1149409" cy="27015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2396452" y="4146000"/>
              <a:ext cx="1785023" cy="422006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V="1">
              <a:off x="2310456" y="4314462"/>
              <a:ext cx="2217623" cy="50708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2310456" y="4114475"/>
              <a:ext cx="940742" cy="2194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V="1">
              <a:off x="4309821" y="3937750"/>
              <a:ext cx="722884" cy="170475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2614562" y="4287572"/>
              <a:ext cx="3307752" cy="76652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/>
          <p:cNvGrpSpPr/>
          <p:nvPr/>
        </p:nvGrpSpPr>
        <p:grpSpPr>
          <a:xfrm>
            <a:off x="-731" y="-14650"/>
            <a:ext cx="2311400" cy="5607050"/>
            <a:chOff x="0" y="44450"/>
            <a:chExt cx="2311400" cy="5607050"/>
          </a:xfrm>
        </p:grpSpPr>
        <p:sp>
          <p:nvSpPr>
            <p:cNvPr id="7" name="자유형 6"/>
            <p:cNvSpPr/>
            <p:nvPr/>
          </p:nvSpPr>
          <p:spPr>
            <a:xfrm>
              <a:off x="0" y="44450"/>
              <a:ext cx="2311400" cy="5607050"/>
            </a:xfrm>
            <a:custGeom>
              <a:avLst/>
              <a:gdLst>
                <a:gd name="connsiteX0" fmla="*/ 9080500 w 9080500"/>
                <a:gd name="connsiteY0" fmla="*/ 0 h 6337300"/>
                <a:gd name="connsiteX1" fmla="*/ 9080500 w 9080500"/>
                <a:gd name="connsiteY1" fmla="*/ 4191000 h 6337300"/>
                <a:gd name="connsiteX2" fmla="*/ 0 w 9080500"/>
                <a:gd name="connsiteY2" fmla="*/ 6337300 h 6337300"/>
                <a:gd name="connsiteX0" fmla="*/ 2298700 w 2298700"/>
                <a:gd name="connsiteY0" fmla="*/ 0 h 4756150"/>
                <a:gd name="connsiteX1" fmla="*/ 2298700 w 2298700"/>
                <a:gd name="connsiteY1" fmla="*/ 4191000 h 4756150"/>
                <a:gd name="connsiteX2" fmla="*/ 0 w 2298700"/>
                <a:gd name="connsiteY2" fmla="*/ 4756150 h 4756150"/>
                <a:gd name="connsiteX0" fmla="*/ 2311400 w 2311400"/>
                <a:gd name="connsiteY0" fmla="*/ 0 h 5353050"/>
                <a:gd name="connsiteX1" fmla="*/ 2298700 w 2311400"/>
                <a:gd name="connsiteY1" fmla="*/ 4787900 h 5353050"/>
                <a:gd name="connsiteX2" fmla="*/ 0 w 2311400"/>
                <a:gd name="connsiteY2" fmla="*/ 5353050 h 5353050"/>
                <a:gd name="connsiteX0" fmla="*/ 2311400 w 2311400"/>
                <a:gd name="connsiteY0" fmla="*/ 0 h 5353050"/>
                <a:gd name="connsiteX1" fmla="*/ 2298700 w 2311400"/>
                <a:gd name="connsiteY1" fmla="*/ 4838700 h 5353050"/>
                <a:gd name="connsiteX2" fmla="*/ 0 w 2311400"/>
                <a:gd name="connsiteY2" fmla="*/ 5353050 h 5353050"/>
                <a:gd name="connsiteX0" fmla="*/ 2311400 w 2311400"/>
                <a:gd name="connsiteY0" fmla="*/ 0 h 5607050"/>
                <a:gd name="connsiteX1" fmla="*/ 2298700 w 2311400"/>
                <a:gd name="connsiteY1" fmla="*/ 5092700 h 5607050"/>
                <a:gd name="connsiteX2" fmla="*/ 0 w 2311400"/>
                <a:gd name="connsiteY2" fmla="*/ 5607050 h 56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1400" h="5607050">
                  <a:moveTo>
                    <a:pt x="2311400" y="0"/>
                  </a:moveTo>
                  <a:cubicBezTo>
                    <a:pt x="2307167" y="1595967"/>
                    <a:pt x="2302933" y="3496733"/>
                    <a:pt x="2298700" y="5092700"/>
                  </a:cubicBezTo>
                  <a:lnTo>
                    <a:pt x="0" y="5607050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>
              <a:outerShdw blurRad="165100" dist="50800" dir="10800000" algn="r" rotWithShape="0">
                <a:schemeClr val="tx1">
                  <a:lumMod val="75000"/>
                  <a:lumOff val="25000"/>
                  <a:alpha val="6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/>
            <p:cNvCxnSpPr/>
            <p:nvPr/>
          </p:nvCxnSpPr>
          <p:spPr>
            <a:xfrm flipH="1">
              <a:off x="2104845" y="59100"/>
              <a:ext cx="15165" cy="476245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V="1">
              <a:off x="12700" y="4821550"/>
              <a:ext cx="1954862" cy="440563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V="1">
              <a:off x="58764" y="4718141"/>
              <a:ext cx="1954862" cy="440563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H="1">
              <a:off x="2013084" y="314325"/>
              <a:ext cx="18869" cy="4400641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/>
          <p:cNvGrpSpPr/>
          <p:nvPr/>
        </p:nvGrpSpPr>
        <p:grpSpPr>
          <a:xfrm>
            <a:off x="0" y="-35375"/>
            <a:ext cx="8467725" cy="5683250"/>
            <a:chOff x="4608329" y="5511750"/>
            <a:chExt cx="8467725" cy="5683250"/>
          </a:xfrm>
        </p:grpSpPr>
        <p:sp>
          <p:nvSpPr>
            <p:cNvPr id="49" name="자유형 48"/>
            <p:cNvSpPr/>
            <p:nvPr/>
          </p:nvSpPr>
          <p:spPr>
            <a:xfrm>
              <a:off x="4608329" y="5511750"/>
              <a:ext cx="8467725" cy="5683250"/>
            </a:xfrm>
            <a:custGeom>
              <a:avLst/>
              <a:gdLst>
                <a:gd name="connsiteX0" fmla="*/ 8343900 w 8369300"/>
                <a:gd name="connsiteY0" fmla="*/ 0 h 5702300"/>
                <a:gd name="connsiteX1" fmla="*/ 8369300 w 8369300"/>
                <a:gd name="connsiteY1" fmla="*/ 3657600 h 5702300"/>
                <a:gd name="connsiteX2" fmla="*/ 12700 w 8369300"/>
                <a:gd name="connsiteY2" fmla="*/ 5702300 h 5702300"/>
                <a:gd name="connsiteX3" fmla="*/ 0 w 8369300"/>
                <a:gd name="connsiteY3" fmla="*/ 0 h 5702300"/>
                <a:gd name="connsiteX4" fmla="*/ 8343900 w 8369300"/>
                <a:gd name="connsiteY4" fmla="*/ 0 h 5702300"/>
                <a:gd name="connsiteX0" fmla="*/ 8343900 w 8369300"/>
                <a:gd name="connsiteY0" fmla="*/ 0 h 5597525"/>
                <a:gd name="connsiteX1" fmla="*/ 8369300 w 8369300"/>
                <a:gd name="connsiteY1" fmla="*/ 3657600 h 5597525"/>
                <a:gd name="connsiteX2" fmla="*/ 3175 w 8369300"/>
                <a:gd name="connsiteY2" fmla="*/ 5597525 h 5597525"/>
                <a:gd name="connsiteX3" fmla="*/ 0 w 8369300"/>
                <a:gd name="connsiteY3" fmla="*/ 0 h 5597525"/>
                <a:gd name="connsiteX4" fmla="*/ 8343900 w 8369300"/>
                <a:gd name="connsiteY4" fmla="*/ 0 h 5597525"/>
                <a:gd name="connsiteX0" fmla="*/ 8343900 w 8445500"/>
                <a:gd name="connsiteY0" fmla="*/ 0 h 5597525"/>
                <a:gd name="connsiteX1" fmla="*/ 8445500 w 8445500"/>
                <a:gd name="connsiteY1" fmla="*/ 3752850 h 5597525"/>
                <a:gd name="connsiteX2" fmla="*/ 3175 w 8445500"/>
                <a:gd name="connsiteY2" fmla="*/ 5597525 h 5597525"/>
                <a:gd name="connsiteX3" fmla="*/ 0 w 8445500"/>
                <a:gd name="connsiteY3" fmla="*/ 0 h 5597525"/>
                <a:gd name="connsiteX4" fmla="*/ 8343900 w 8445500"/>
                <a:gd name="connsiteY4" fmla="*/ 0 h 5597525"/>
                <a:gd name="connsiteX0" fmla="*/ 8467725 w 8467725"/>
                <a:gd name="connsiteY0" fmla="*/ 28575 h 5597525"/>
                <a:gd name="connsiteX1" fmla="*/ 8445500 w 8467725"/>
                <a:gd name="connsiteY1" fmla="*/ 3752850 h 5597525"/>
                <a:gd name="connsiteX2" fmla="*/ 3175 w 8467725"/>
                <a:gd name="connsiteY2" fmla="*/ 5597525 h 5597525"/>
                <a:gd name="connsiteX3" fmla="*/ 0 w 8467725"/>
                <a:gd name="connsiteY3" fmla="*/ 0 h 5597525"/>
                <a:gd name="connsiteX4" fmla="*/ 8467725 w 8467725"/>
                <a:gd name="connsiteY4" fmla="*/ 28575 h 5597525"/>
                <a:gd name="connsiteX0" fmla="*/ 8467725 w 8467725"/>
                <a:gd name="connsiteY0" fmla="*/ 28575 h 5683250"/>
                <a:gd name="connsiteX1" fmla="*/ 8445500 w 8467725"/>
                <a:gd name="connsiteY1" fmla="*/ 3752850 h 5683250"/>
                <a:gd name="connsiteX2" fmla="*/ 12700 w 8467725"/>
                <a:gd name="connsiteY2" fmla="*/ 5683250 h 5683250"/>
                <a:gd name="connsiteX3" fmla="*/ 0 w 8467725"/>
                <a:gd name="connsiteY3" fmla="*/ 0 h 5683250"/>
                <a:gd name="connsiteX4" fmla="*/ 8467725 w 8467725"/>
                <a:gd name="connsiteY4" fmla="*/ 28575 h 568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67725" h="5683250">
                  <a:moveTo>
                    <a:pt x="8467725" y="28575"/>
                  </a:moveTo>
                  <a:lnTo>
                    <a:pt x="8445500" y="3752850"/>
                  </a:lnTo>
                  <a:lnTo>
                    <a:pt x="12700" y="5683250"/>
                  </a:lnTo>
                  <a:cubicBezTo>
                    <a:pt x="8467" y="3782483"/>
                    <a:pt x="4233" y="1900767"/>
                    <a:pt x="0" y="0"/>
                  </a:cubicBezTo>
                  <a:lnTo>
                    <a:pt x="8467725" y="2857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12933971" y="5807270"/>
              <a:ext cx="0" cy="324675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V="1">
              <a:off x="10963177" y="9069718"/>
              <a:ext cx="1954862" cy="440563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V="1">
              <a:off x="10692012" y="9025176"/>
              <a:ext cx="1958399" cy="44251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12857771" y="5667570"/>
              <a:ext cx="0" cy="324675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V="1">
              <a:off x="9431127" y="9508639"/>
              <a:ext cx="1106111" cy="235905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9277350" y="6086475"/>
              <a:ext cx="8546" cy="3497575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9201150" y="5905500"/>
              <a:ext cx="8546" cy="353885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9209696" y="5667570"/>
              <a:ext cx="3528197" cy="17649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 flipV="1">
              <a:off x="4885141" y="9838101"/>
              <a:ext cx="4324555" cy="90375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>
              <a:off x="4954382" y="5685219"/>
              <a:ext cx="1587" cy="4720862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4872440" y="5807270"/>
              <a:ext cx="0" cy="475858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5074260" y="5684511"/>
              <a:ext cx="3528197" cy="17649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 flipV="1">
              <a:off x="4977871" y="10168594"/>
              <a:ext cx="1964426" cy="397256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 flipV="1">
              <a:off x="6837667" y="10054592"/>
              <a:ext cx="1954862" cy="440563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 flipV="1">
              <a:off x="6995825" y="5819915"/>
              <a:ext cx="2036807" cy="34662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/>
          <p:cNvGrpSpPr/>
          <p:nvPr/>
        </p:nvGrpSpPr>
        <p:grpSpPr>
          <a:xfrm>
            <a:off x="11023300" y="327818"/>
            <a:ext cx="1697432" cy="1697432"/>
            <a:chOff x="11671300" y="327818"/>
            <a:chExt cx="1049432" cy="1049432"/>
          </a:xfrm>
        </p:grpSpPr>
        <p:sp>
          <p:nvSpPr>
            <p:cNvPr id="37" name="타원 36"/>
            <p:cNvSpPr/>
            <p:nvPr/>
          </p:nvSpPr>
          <p:spPr>
            <a:xfrm>
              <a:off x="11671300" y="327818"/>
              <a:ext cx="1049432" cy="1049432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21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6" name="직선 연결선 65"/>
            <p:cNvCxnSpPr/>
            <p:nvPr/>
          </p:nvCxnSpPr>
          <p:spPr>
            <a:xfrm flipH="1">
              <a:off x="11918070" y="868680"/>
              <a:ext cx="265748" cy="21336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flipV="1">
              <a:off x="12178737" y="517697"/>
              <a:ext cx="48556" cy="3089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843378" y="4770928"/>
            <a:ext cx="5916838" cy="101027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1Right">
                <a:rot lat="1042006" lon="19320000" rev="0"/>
              </a:camera>
              <a:lightRig rig="threePt" dir="t"/>
            </a:scene3d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C-Code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4082760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 : Structure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6665C4-A23B-47B4-9BCF-DCC2AF9C8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4" t="21904" r="43929" b="40000"/>
          <a:stretch/>
        </p:blipFill>
        <p:spPr>
          <a:xfrm>
            <a:off x="4346351" y="1113199"/>
            <a:ext cx="6213927" cy="2612572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069BDB77-9D62-4D8B-97CD-4BF707778551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8BEBF40-5D5A-4C0B-BC9A-CE8750EC9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7" t="24237" r="52232" b="56170"/>
          <a:stretch/>
        </p:blipFill>
        <p:spPr>
          <a:xfrm>
            <a:off x="4346351" y="3859076"/>
            <a:ext cx="5252355" cy="134366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AC56A0-8721-4119-8419-79E4D74D10A6}"/>
              </a:ext>
            </a:extLst>
          </p:cNvPr>
          <p:cNvGrpSpPr/>
          <p:nvPr/>
        </p:nvGrpSpPr>
        <p:grpSpPr>
          <a:xfrm>
            <a:off x="1039555" y="1605939"/>
            <a:ext cx="3028949" cy="3028949"/>
            <a:chOff x="939681" y="1605942"/>
            <a:chExt cx="3028949" cy="302894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102D788-227E-42C9-961F-0E4362532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681" y="1605942"/>
              <a:ext cx="3028949" cy="302894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A46A9CA-8BC6-4AFE-85AB-B8F51103D085}"/>
                </a:ext>
              </a:extLst>
            </p:cNvPr>
            <p:cNvSpPr/>
            <p:nvPr/>
          </p:nvSpPr>
          <p:spPr>
            <a:xfrm>
              <a:off x="1712607" y="2843417"/>
              <a:ext cx="1483098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b="1" dirty="0">
                  <a:latin typeface="Agency FB" panose="020B0503020202020204" pitchFamily="34" charset="0"/>
                  <a:cs typeface="Aharoni" panose="020B0604020202020204" pitchFamily="2" charset="-79"/>
                </a:rPr>
                <a:t>Structure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CF0DA5-6A89-4D7B-8724-CF9F1362B050}"/>
              </a:ext>
            </a:extLst>
          </p:cNvPr>
          <p:cNvSpPr/>
          <p:nvPr/>
        </p:nvSpPr>
        <p:spPr>
          <a:xfrm>
            <a:off x="1561933" y="4560415"/>
            <a:ext cx="197459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STRUCTURE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BD2E82-6712-4AC1-B124-9D3FDA4BC27F}"/>
              </a:ext>
            </a:extLst>
          </p:cNvPr>
          <p:cNvSpPr/>
          <p:nvPr/>
        </p:nvSpPr>
        <p:spPr>
          <a:xfrm>
            <a:off x="1616924" y="5066833"/>
            <a:ext cx="18646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 List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 err="1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HashTable</a:t>
            </a:r>
            <a:endParaRPr lang="en-US" altLang="ko-KR" sz="2000" b="1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0A982A4-74EB-443D-9A34-E437FB5DB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7" t="43285" r="52232" b="41905"/>
          <a:stretch/>
        </p:blipFill>
        <p:spPr>
          <a:xfrm>
            <a:off x="4346350" y="5316797"/>
            <a:ext cx="5252355" cy="10156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EFF860-3E81-420F-97F9-E44697E552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4" t="18572" r="71250" b="63492"/>
          <a:stretch/>
        </p:blipFill>
        <p:spPr>
          <a:xfrm>
            <a:off x="8357847" y="4337344"/>
            <a:ext cx="2882900" cy="123008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625599-2277-42A0-A951-4E50B2130E60}"/>
              </a:ext>
            </a:extLst>
          </p:cNvPr>
          <p:cNvSpPr/>
          <p:nvPr/>
        </p:nvSpPr>
        <p:spPr>
          <a:xfrm>
            <a:off x="1623843" y="5665964"/>
            <a:ext cx="18630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000" b="1" dirty="0" err="1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HashTable</a:t>
            </a:r>
            <a:endParaRPr lang="en-US" altLang="ko-KR" sz="2000" b="1" dirty="0">
              <a:solidFill>
                <a:schemeClr val="accent6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2199FD-FCBE-4E53-90E6-5C4B03D4CABA}"/>
              </a:ext>
            </a:extLst>
          </p:cNvPr>
          <p:cNvSpPr/>
          <p:nvPr/>
        </p:nvSpPr>
        <p:spPr>
          <a:xfrm>
            <a:off x="1611607" y="5367375"/>
            <a:ext cx="18646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 List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0BF906-FE62-4E1F-8FBF-EBEC665AC2D3}"/>
              </a:ext>
            </a:extLst>
          </p:cNvPr>
          <p:cNvSpPr/>
          <p:nvPr/>
        </p:nvSpPr>
        <p:spPr>
          <a:xfrm>
            <a:off x="1616924" y="5069698"/>
            <a:ext cx="1398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F2A047-0F67-4D4E-84B0-00C3EE7B1221}"/>
              </a:ext>
            </a:extLst>
          </p:cNvPr>
          <p:cNvSpPr txBox="1"/>
          <p:nvPr/>
        </p:nvSpPr>
        <p:spPr>
          <a:xfrm>
            <a:off x="9487564" y="5721290"/>
            <a:ext cx="2020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‘residence’</a:t>
            </a:r>
            <a:r>
              <a:rPr lang="en-US" altLang="ko-KR" sz="2000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 info</a:t>
            </a:r>
            <a:endParaRPr lang="ko-KR" altLang="en-US" sz="2000" dirty="0">
              <a:solidFill>
                <a:srgbClr val="C00000"/>
              </a:solidFill>
              <a:latin typeface="Yu Gothic UI Semibold" panose="020B0700000000000000" pitchFamily="34" charset="-128"/>
              <a:ea typeface="더페이스샵 잉크립퀴드체" panose="03050503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3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친절한판례氏] 종교 이유로 수혈 거부하다 숨진 환자…의사 책임? - 머니투데이">
            <a:extLst>
              <a:ext uri="{FF2B5EF4-FFF2-40B4-BE49-F238E27FC236}">
                <a16:creationId xmlns:a16="http://schemas.microsoft.com/office/drawing/2014/main" id="{0F74BE95-B6F3-4EBC-9E48-9BCBADD6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9" r="20789"/>
          <a:stretch/>
        </p:blipFill>
        <p:spPr bwMode="auto">
          <a:xfrm>
            <a:off x="2752725" y="3324225"/>
            <a:ext cx="3034736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CA88F5-2FD0-46EF-8811-77349B9FC216}"/>
              </a:ext>
            </a:extLst>
          </p:cNvPr>
          <p:cNvSpPr txBox="1"/>
          <p:nvPr/>
        </p:nvSpPr>
        <p:spPr>
          <a:xfrm>
            <a:off x="6096000" y="1888629"/>
            <a:ext cx="53244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COVID-19</a:t>
            </a:r>
          </a:p>
          <a:p>
            <a:r>
              <a:rPr lang="en-US" altLang="ko-KR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Visitor manager</a:t>
            </a:r>
            <a:endParaRPr lang="ko-KR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" panose="020B0500000000000000" pitchFamily="34" charset="-128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8597A-25FF-4DEA-B0D4-E6C9A6B6AD9C}"/>
              </a:ext>
            </a:extLst>
          </p:cNvPr>
          <p:cNvSpPr txBox="1"/>
          <p:nvPr/>
        </p:nvSpPr>
        <p:spPr>
          <a:xfrm>
            <a:off x="6096000" y="1457742"/>
            <a:ext cx="3716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rgbClr val="7CA9C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Algorithm Semester Project</a:t>
            </a:r>
            <a:endParaRPr lang="ko-KR" altLang="en-US" sz="2200" b="1" dirty="0">
              <a:solidFill>
                <a:srgbClr val="7CA9C1"/>
              </a:solidFill>
              <a:latin typeface="Yu Gothic UI" panose="020B0500000000000000" pitchFamily="34" charset="-128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17239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 : Menu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EA1B8E-65C2-4AA1-8A2B-093FCF0AA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18572" r="33304" b="61899"/>
          <a:stretch/>
        </p:blipFill>
        <p:spPr>
          <a:xfrm>
            <a:off x="4396859" y="957996"/>
            <a:ext cx="6959911" cy="12329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A10E56-6FD9-4930-8BE4-5EF121ADD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5" t="24762" r="44999" b="44276"/>
          <a:stretch/>
        </p:blipFill>
        <p:spPr>
          <a:xfrm>
            <a:off x="4409559" y="4230376"/>
            <a:ext cx="6083297" cy="212337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8E19D7-2F3A-4AA4-B10D-DA55D2F6E67E}"/>
              </a:ext>
            </a:extLst>
          </p:cNvPr>
          <p:cNvSpPr/>
          <p:nvPr/>
        </p:nvSpPr>
        <p:spPr>
          <a:xfrm>
            <a:off x="1503100" y="4957840"/>
            <a:ext cx="210185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First greeting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 err="1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Mode_menu</a:t>
            </a:r>
            <a:endParaRPr lang="en-US" altLang="ko-KR" sz="1500" b="1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  <a:p>
            <a:pPr marL="457200" indent="-457200" algn="just">
              <a:buFontTx/>
              <a:buChar char="-"/>
            </a:pPr>
            <a:r>
              <a:rPr lang="en-US" altLang="ko-KR" sz="1500" b="1" dirty="0" err="1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Manager_menu</a:t>
            </a:r>
            <a:endParaRPr lang="en-US" altLang="ko-KR" sz="1500" b="1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  <a:p>
            <a:pPr marL="457200" indent="-457200" algn="just">
              <a:buFontTx/>
              <a:buChar char="-"/>
            </a:pPr>
            <a:r>
              <a:rPr lang="en-US" altLang="ko-KR" sz="1500" b="1" dirty="0" err="1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Visitor_menu</a:t>
            </a:r>
            <a:endParaRPr lang="en-US" altLang="ko-KR" sz="1500" b="1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  <a:p>
            <a:pPr marL="457200" indent="-457200" algn="just">
              <a:buFontTx/>
              <a:buChar char="-"/>
            </a:pPr>
            <a:r>
              <a:rPr lang="en-US" altLang="ko-KR" sz="1500" b="1" dirty="0" err="1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Residence_menu</a:t>
            </a:r>
            <a:endParaRPr lang="en-US" altLang="ko-KR" sz="1500" b="1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Closing greeting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B9E3D13-5469-4816-B4A4-1383B50EE240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FBFDAB2-FDD3-45A0-B3AE-CF3DC758B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30" y="1382570"/>
            <a:ext cx="3492000" cy="3492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F30C1B-BEEC-49CD-B41E-4658A978F0DB}"/>
              </a:ext>
            </a:extLst>
          </p:cNvPr>
          <p:cNvSpPr/>
          <p:nvPr/>
        </p:nvSpPr>
        <p:spPr>
          <a:xfrm>
            <a:off x="1974548" y="4560412"/>
            <a:ext cx="115896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MENU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71CC09-549A-4407-A0B2-F29A4FF2D79D}"/>
              </a:ext>
            </a:extLst>
          </p:cNvPr>
          <p:cNvSpPr/>
          <p:nvPr/>
        </p:nvSpPr>
        <p:spPr>
          <a:xfrm>
            <a:off x="1503100" y="4953844"/>
            <a:ext cx="180530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First greeting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47867C-450A-4E65-B801-7BE00CACBE06}"/>
              </a:ext>
            </a:extLst>
          </p:cNvPr>
          <p:cNvSpPr/>
          <p:nvPr/>
        </p:nvSpPr>
        <p:spPr>
          <a:xfrm>
            <a:off x="1503100" y="5179974"/>
            <a:ext cx="173477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 err="1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Mode_menu</a:t>
            </a:r>
            <a:endParaRPr lang="en-US" altLang="ko-KR" sz="1500" b="1" dirty="0">
              <a:solidFill>
                <a:schemeClr val="accent6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DAF12F-D921-4B43-A28A-B38D1DA7CA75}"/>
              </a:ext>
            </a:extLst>
          </p:cNvPr>
          <p:cNvSpPr/>
          <p:nvPr/>
        </p:nvSpPr>
        <p:spPr>
          <a:xfrm>
            <a:off x="1500779" y="5410132"/>
            <a:ext cx="200407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 err="1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Manager_menu</a:t>
            </a:r>
            <a:endParaRPr lang="en-US" altLang="ko-KR" sz="1500" b="1" dirty="0">
              <a:solidFill>
                <a:schemeClr val="accent6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8E1D6F-A92C-45F2-B040-27A31329317C}"/>
              </a:ext>
            </a:extLst>
          </p:cNvPr>
          <p:cNvSpPr/>
          <p:nvPr/>
        </p:nvSpPr>
        <p:spPr>
          <a:xfrm>
            <a:off x="1500779" y="5645647"/>
            <a:ext cx="178446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 err="1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Visitor_menu</a:t>
            </a:r>
            <a:endParaRPr lang="en-US" altLang="ko-KR" sz="1500" b="1" dirty="0">
              <a:solidFill>
                <a:schemeClr val="accent6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F29C1C-D91D-4101-8447-611758BAFEB1}"/>
              </a:ext>
            </a:extLst>
          </p:cNvPr>
          <p:cNvSpPr/>
          <p:nvPr/>
        </p:nvSpPr>
        <p:spPr>
          <a:xfrm>
            <a:off x="1500779" y="5878114"/>
            <a:ext cx="210185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 err="1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Residence_menu</a:t>
            </a:r>
            <a:endParaRPr lang="en-US" altLang="ko-KR" sz="1500" b="1" dirty="0">
              <a:solidFill>
                <a:schemeClr val="accent6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F77622-F1DC-4624-8742-E6B3A19C6F63}"/>
              </a:ext>
            </a:extLst>
          </p:cNvPr>
          <p:cNvSpPr/>
          <p:nvPr/>
        </p:nvSpPr>
        <p:spPr>
          <a:xfrm>
            <a:off x="1498458" y="6099874"/>
            <a:ext cx="208262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Closing greeting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7E30426-AF39-45C6-BB38-5CE011382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39253" r="47320" b="39206"/>
          <a:stretch/>
        </p:blipFill>
        <p:spPr>
          <a:xfrm>
            <a:off x="4409566" y="2345428"/>
            <a:ext cx="6854134" cy="17304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396442-B246-41D6-8DF6-CBABCCD049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4" t="28095" r="23234" b="46698"/>
          <a:stretch/>
        </p:blipFill>
        <p:spPr>
          <a:xfrm>
            <a:off x="4421423" y="4815584"/>
            <a:ext cx="6490909" cy="12842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C7EF52-B66B-4020-9053-718DBA4573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87" t="20952" r="43661" b="58832"/>
          <a:stretch/>
        </p:blipFill>
        <p:spPr>
          <a:xfrm>
            <a:off x="4396859" y="1378027"/>
            <a:ext cx="6297385" cy="138641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E95B677-45CC-44C0-A21B-0850187DBA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87" t="40916" r="43661" b="37719"/>
          <a:stretch/>
        </p:blipFill>
        <p:spPr>
          <a:xfrm>
            <a:off x="4456983" y="3128570"/>
            <a:ext cx="6297385" cy="14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5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 : Initialization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70149C-22E0-479F-B3A3-2CD403CB2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18572" r="34643" b="42381"/>
          <a:stretch/>
        </p:blipFill>
        <p:spPr>
          <a:xfrm>
            <a:off x="4597242" y="957055"/>
            <a:ext cx="6651108" cy="24079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4047FF-C219-4339-9637-60692A168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8" t="18572" r="46607" b="37719"/>
          <a:stretch/>
        </p:blipFill>
        <p:spPr>
          <a:xfrm>
            <a:off x="4585382" y="3438674"/>
            <a:ext cx="5938157" cy="29975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8361AE-ABF6-4EBB-90E2-91A522F17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4" t="27143" r="45357" b="38888"/>
          <a:stretch/>
        </p:blipFill>
        <p:spPr>
          <a:xfrm>
            <a:off x="4597242" y="2402028"/>
            <a:ext cx="6039748" cy="2329544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A04C355D-D955-403F-BAE1-530A1EF0C6D3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0A13580-F06F-45FE-8163-2FE3BF25D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083" y="1989465"/>
            <a:ext cx="2261894" cy="226189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A42E9C-8087-4A79-ADB1-3C7932D79F40}"/>
              </a:ext>
            </a:extLst>
          </p:cNvPr>
          <p:cNvSpPr/>
          <p:nvPr/>
        </p:nvSpPr>
        <p:spPr>
          <a:xfrm>
            <a:off x="1611606" y="5077815"/>
            <a:ext cx="18646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 List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 err="1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HashTable</a:t>
            </a:r>
            <a:endParaRPr lang="en-US" altLang="ko-KR" sz="2000" b="1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7C2F21-37FD-4B81-8887-F51AD78E02BA}"/>
              </a:ext>
            </a:extLst>
          </p:cNvPr>
          <p:cNvSpPr/>
          <p:nvPr/>
        </p:nvSpPr>
        <p:spPr>
          <a:xfrm>
            <a:off x="1290298" y="4549695"/>
            <a:ext cx="252746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INITIALIZATION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C4C24A-EBE8-4903-B61C-E619E071C9F2}"/>
              </a:ext>
            </a:extLst>
          </p:cNvPr>
          <p:cNvSpPr/>
          <p:nvPr/>
        </p:nvSpPr>
        <p:spPr>
          <a:xfrm>
            <a:off x="1612406" y="5681017"/>
            <a:ext cx="18630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000" b="1" dirty="0" err="1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HashTable</a:t>
            </a:r>
            <a:endParaRPr lang="en-US" altLang="ko-KR" sz="2000" b="1" dirty="0">
              <a:solidFill>
                <a:schemeClr val="accent6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93435A-9783-4BA3-8F3B-D31170A957C6}"/>
              </a:ext>
            </a:extLst>
          </p:cNvPr>
          <p:cNvSpPr/>
          <p:nvPr/>
        </p:nvSpPr>
        <p:spPr>
          <a:xfrm>
            <a:off x="1611607" y="5367375"/>
            <a:ext cx="18646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 List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D54D8A8-EDA1-4DAC-82B6-D33323BB52E5}"/>
              </a:ext>
            </a:extLst>
          </p:cNvPr>
          <p:cNvSpPr/>
          <p:nvPr/>
        </p:nvSpPr>
        <p:spPr>
          <a:xfrm>
            <a:off x="1616924" y="5069698"/>
            <a:ext cx="1398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</a:t>
            </a:r>
          </a:p>
        </p:txBody>
      </p:sp>
    </p:spTree>
    <p:extLst>
      <p:ext uri="{BB962C8B-B14F-4D97-AF65-F5344CB8AC3E}">
        <p14:creationId xmlns:p14="http://schemas.microsoft.com/office/powerpoint/2010/main" val="373520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 : Sorting by name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3FB8A8-D8B9-4DA6-A576-EEB458933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24921" r="40982" b="43491"/>
          <a:stretch/>
        </p:blipFill>
        <p:spPr>
          <a:xfrm>
            <a:off x="4534030" y="2612574"/>
            <a:ext cx="6623945" cy="2166252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3582F087-637B-407C-8424-DB35E6C85A50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C907604-3121-40E4-9F26-575E9D128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030" y="2220411"/>
            <a:ext cx="1800000" cy="1800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EFD6C2-FF46-4C06-A47A-5625FB94377C}"/>
              </a:ext>
            </a:extLst>
          </p:cNvPr>
          <p:cNvSpPr/>
          <p:nvPr/>
        </p:nvSpPr>
        <p:spPr>
          <a:xfrm>
            <a:off x="1778177" y="4575704"/>
            <a:ext cx="155170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SORTING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C571333-2400-4EA0-86FF-CB9C36E39107}"/>
              </a:ext>
            </a:extLst>
          </p:cNvPr>
          <p:cNvSpPr/>
          <p:nvPr/>
        </p:nvSpPr>
        <p:spPr>
          <a:xfrm>
            <a:off x="1379669" y="5094797"/>
            <a:ext cx="23487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Using Merge Sort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name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visited date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CD51C06-A71C-4CF9-B0CF-0901BBF38325}"/>
              </a:ext>
            </a:extLst>
          </p:cNvPr>
          <p:cNvGrpSpPr/>
          <p:nvPr/>
        </p:nvGrpSpPr>
        <p:grpSpPr>
          <a:xfrm>
            <a:off x="4527321" y="1111296"/>
            <a:ext cx="5293491" cy="5243644"/>
            <a:chOff x="4527321" y="1111296"/>
            <a:chExt cx="5293491" cy="524364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0EB1025-7B6F-46FF-BF44-ECFA84537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62" t="23651" r="55625" b="27778"/>
            <a:stretch/>
          </p:blipFill>
          <p:spPr>
            <a:xfrm>
              <a:off x="4527321" y="1111296"/>
              <a:ext cx="3692504" cy="250256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D7F61D7-F517-451C-A241-51F1787316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88" t="23492" r="43125" b="27936"/>
            <a:stretch/>
          </p:blipFill>
          <p:spPr>
            <a:xfrm>
              <a:off x="4536560" y="3588503"/>
              <a:ext cx="5284252" cy="2766437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09D24783-1492-4778-9ED4-A0F682FF09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3" t="21617" r="40893" b="37478"/>
          <a:stretch/>
        </p:blipFill>
        <p:spPr>
          <a:xfrm>
            <a:off x="4510762" y="940920"/>
            <a:ext cx="5542702" cy="23169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C8E8A86-CCFD-455C-861C-A195FD9C99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75" t="19358" r="35414" b="27302"/>
          <a:stretch/>
        </p:blipFill>
        <p:spPr>
          <a:xfrm>
            <a:off x="4505910" y="3358250"/>
            <a:ext cx="6205441" cy="309223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1FB78C-B730-4041-82DA-51E6DB741BDA}"/>
              </a:ext>
            </a:extLst>
          </p:cNvPr>
          <p:cNvSpPr/>
          <p:nvPr/>
        </p:nvSpPr>
        <p:spPr>
          <a:xfrm>
            <a:off x="1379669" y="5094796"/>
            <a:ext cx="2226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Using Merge Sort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D6DDF9-0620-40EE-8198-6DA4539314DB}"/>
              </a:ext>
            </a:extLst>
          </p:cNvPr>
          <p:cNvSpPr/>
          <p:nvPr/>
        </p:nvSpPr>
        <p:spPr>
          <a:xfrm>
            <a:off x="1379669" y="5402573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name</a:t>
            </a:r>
          </a:p>
        </p:txBody>
      </p:sp>
    </p:spTree>
    <p:extLst>
      <p:ext uri="{BB962C8B-B14F-4D97-AF65-F5344CB8AC3E}">
        <p14:creationId xmlns:p14="http://schemas.microsoft.com/office/powerpoint/2010/main" val="147635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299" y="80940"/>
            <a:ext cx="63626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 : Sorting by visited day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7E849C-ABDE-49E7-80E7-61C440CD68FA}"/>
              </a:ext>
            </a:extLst>
          </p:cNvPr>
          <p:cNvGrpSpPr/>
          <p:nvPr/>
        </p:nvGrpSpPr>
        <p:grpSpPr>
          <a:xfrm>
            <a:off x="4563289" y="936949"/>
            <a:ext cx="5009160" cy="5415499"/>
            <a:chOff x="4563289" y="936949"/>
            <a:chExt cx="5009160" cy="541549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CDBBD8-2DA2-4B58-B9C6-FF0A06F02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87" t="19685" r="55268" b="29206"/>
            <a:stretch/>
          </p:blipFill>
          <p:spPr>
            <a:xfrm>
              <a:off x="4615913" y="936949"/>
              <a:ext cx="3725402" cy="267452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223D465-B2DD-4E8D-9083-4B67B0032F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75" t="22675" r="45834" b="28888"/>
            <a:stretch/>
          </p:blipFill>
          <p:spPr>
            <a:xfrm>
              <a:off x="4563289" y="3611469"/>
              <a:ext cx="5009160" cy="2740979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D031C2B-2445-44D4-B84F-AE1E3A7F13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5" t="27301" r="38691" b="30693"/>
          <a:stretch/>
        </p:blipFill>
        <p:spPr>
          <a:xfrm>
            <a:off x="4628613" y="940666"/>
            <a:ext cx="6036710" cy="25052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7478A54-22B9-4073-9A6B-A61C44B89F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63" t="19685" r="36071" b="27937"/>
          <a:stretch/>
        </p:blipFill>
        <p:spPr>
          <a:xfrm>
            <a:off x="4597865" y="3494702"/>
            <a:ext cx="6036709" cy="2970949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3582F087-637B-407C-8424-DB35E6C85A50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C907604-3121-40E4-9F26-575E9D128E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030" y="2220411"/>
            <a:ext cx="1800000" cy="1800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EFD6C2-FF46-4C06-A47A-5625FB94377C}"/>
              </a:ext>
            </a:extLst>
          </p:cNvPr>
          <p:cNvSpPr/>
          <p:nvPr/>
        </p:nvSpPr>
        <p:spPr>
          <a:xfrm>
            <a:off x="1778177" y="4575704"/>
            <a:ext cx="155170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SORTING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C571333-2400-4EA0-86FF-CB9C36E39107}"/>
              </a:ext>
            </a:extLst>
          </p:cNvPr>
          <p:cNvSpPr/>
          <p:nvPr/>
        </p:nvSpPr>
        <p:spPr>
          <a:xfrm>
            <a:off x="1379669" y="5094797"/>
            <a:ext cx="23487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Using Merge Sort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name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visited date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49836B-67B9-4541-98C4-653D6B5D5A20}"/>
              </a:ext>
            </a:extLst>
          </p:cNvPr>
          <p:cNvSpPr/>
          <p:nvPr/>
        </p:nvSpPr>
        <p:spPr>
          <a:xfrm>
            <a:off x="1379669" y="5710350"/>
            <a:ext cx="23487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visited date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2EF1BA-C66D-4840-B9E9-2E5FBF3E7297}"/>
              </a:ext>
            </a:extLst>
          </p:cNvPr>
          <p:cNvSpPr/>
          <p:nvPr/>
        </p:nvSpPr>
        <p:spPr>
          <a:xfrm>
            <a:off x="1379669" y="5094796"/>
            <a:ext cx="2226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Using Merge Sort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9A1645-F192-495E-B566-4127567FA080}"/>
              </a:ext>
            </a:extLst>
          </p:cNvPr>
          <p:cNvSpPr/>
          <p:nvPr/>
        </p:nvSpPr>
        <p:spPr>
          <a:xfrm>
            <a:off x="1379669" y="5402573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name</a:t>
            </a:r>
          </a:p>
        </p:txBody>
      </p:sp>
    </p:spTree>
    <p:extLst>
      <p:ext uri="{BB962C8B-B14F-4D97-AF65-F5344CB8AC3E}">
        <p14:creationId xmlns:p14="http://schemas.microsoft.com/office/powerpoint/2010/main" val="3953948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 : Print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03D85E-4FB2-44F8-B3BF-CD6E98E93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2" t="23703" r="41917" b="39852"/>
          <a:stretch/>
        </p:blipFill>
        <p:spPr>
          <a:xfrm>
            <a:off x="4469961" y="1143871"/>
            <a:ext cx="6863988" cy="26047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6E3D5A-026D-47E6-8611-B9BFF7BC95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2" t="25185" r="64334" b="39407"/>
          <a:stretch/>
        </p:blipFill>
        <p:spPr>
          <a:xfrm>
            <a:off x="4482306" y="3874058"/>
            <a:ext cx="3927102" cy="247482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C9524928-37DA-4D5A-9B42-EABEFCDF3974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CE11C91-393F-4689-AEA6-8519FD313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61" y="2150488"/>
            <a:ext cx="1939407" cy="19394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487930-D0FE-4698-B1DA-9FB74A5847D3}"/>
              </a:ext>
            </a:extLst>
          </p:cNvPr>
          <p:cNvSpPr/>
          <p:nvPr/>
        </p:nvSpPr>
        <p:spPr>
          <a:xfrm>
            <a:off x="2010451" y="4566029"/>
            <a:ext cx="10871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20BC996-8D2D-4E13-87A6-DD216AF137DE}"/>
              </a:ext>
            </a:extLst>
          </p:cNvPr>
          <p:cNvSpPr/>
          <p:nvPr/>
        </p:nvSpPr>
        <p:spPr>
          <a:xfrm>
            <a:off x="1324391" y="4971359"/>
            <a:ext cx="247054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Entered data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one visitor data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all data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by name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by visited date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by residence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B3FE7D-294A-490A-80AE-8930E15AC0EF}"/>
              </a:ext>
            </a:extLst>
          </p:cNvPr>
          <p:cNvSpPr/>
          <p:nvPr/>
        </p:nvSpPr>
        <p:spPr>
          <a:xfrm>
            <a:off x="1318755" y="5194709"/>
            <a:ext cx="247054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one visitor data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1C1A42-829F-4241-A295-CB20C52C9A84}"/>
              </a:ext>
            </a:extLst>
          </p:cNvPr>
          <p:cNvSpPr/>
          <p:nvPr/>
        </p:nvSpPr>
        <p:spPr>
          <a:xfrm>
            <a:off x="1322014" y="5426470"/>
            <a:ext cx="175240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all data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4DC4659-A37C-4BE0-B536-832EC219B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204" flipH="1">
            <a:off x="3831612" y="5063574"/>
            <a:ext cx="1752401" cy="79735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CA622E3-1727-46E3-9709-EC063DA522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73166" flipV="1">
            <a:off x="6748027" y="3526780"/>
            <a:ext cx="2905465" cy="238072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E373BA-9C3C-4BCB-A7C4-632F9BEBB532}"/>
              </a:ext>
            </a:extLst>
          </p:cNvPr>
          <p:cNvSpPr/>
          <p:nvPr/>
        </p:nvSpPr>
        <p:spPr>
          <a:xfrm>
            <a:off x="5725449" y="5615774"/>
            <a:ext cx="1583715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35CB0A-E102-4CB2-A1C0-36BBCD602842}"/>
              </a:ext>
            </a:extLst>
          </p:cNvPr>
          <p:cNvSpPr txBox="1"/>
          <p:nvPr/>
        </p:nvSpPr>
        <p:spPr>
          <a:xfrm>
            <a:off x="8733305" y="4541619"/>
            <a:ext cx="27093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Several </a:t>
            </a:r>
          </a:p>
          <a:p>
            <a:pPr algn="ctr"/>
            <a:r>
              <a:rPr lang="en-US" altLang="ko-KR" sz="2000" i="1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‘</a:t>
            </a:r>
            <a:r>
              <a:rPr lang="en-US" altLang="ko-KR" sz="2000" i="1" dirty="0" err="1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show_info</a:t>
            </a:r>
            <a:r>
              <a:rPr lang="en-US" altLang="ko-KR" sz="2000" i="1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’ </a:t>
            </a:r>
            <a:r>
              <a:rPr lang="en-US" altLang="ko-KR" sz="2000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functions </a:t>
            </a:r>
          </a:p>
          <a:p>
            <a:pPr algn="ctr"/>
            <a:r>
              <a:rPr lang="en-US" altLang="ko-KR" sz="2000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constitute </a:t>
            </a:r>
          </a:p>
          <a:p>
            <a:pPr algn="ctr"/>
            <a:r>
              <a:rPr lang="en-US" altLang="ko-KR" sz="2000" i="1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‘</a:t>
            </a:r>
            <a:r>
              <a:rPr lang="en-US" altLang="ko-KR" sz="2000" i="1" dirty="0" err="1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print_all</a:t>
            </a:r>
            <a:r>
              <a:rPr lang="en-US" altLang="ko-KR" sz="2000" i="1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’</a:t>
            </a:r>
            <a:r>
              <a:rPr lang="en-US" altLang="ko-KR" sz="2000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function.</a:t>
            </a:r>
            <a:endParaRPr lang="ko-KR" altLang="en-US" sz="2000" dirty="0">
              <a:solidFill>
                <a:srgbClr val="C00000"/>
              </a:solidFill>
              <a:latin typeface="Yu Gothic UI Semibold" panose="020B0700000000000000" pitchFamily="34" charset="-128"/>
              <a:ea typeface="더페이스샵 잉크립퀴드체" panose="03050503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75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4" grpId="0" animBg="1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 : Print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B38D5FD-C071-4C87-8F2B-9DF6564FC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" t="25630" r="49333" b="37719"/>
          <a:stretch/>
        </p:blipFill>
        <p:spPr>
          <a:xfrm>
            <a:off x="4454441" y="1041428"/>
            <a:ext cx="5681976" cy="25135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B155440-489D-4FF1-BBFA-64F09EAC72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7" t="25630" r="47408" b="38963"/>
          <a:stretch/>
        </p:blipFill>
        <p:spPr>
          <a:xfrm>
            <a:off x="4467929" y="3720199"/>
            <a:ext cx="5840634" cy="242824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C9524928-37DA-4D5A-9B42-EABEFCDF3974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CE11C91-393F-4689-AEA6-8519FD313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61" y="2150488"/>
            <a:ext cx="1939407" cy="19394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487930-D0FE-4698-B1DA-9FB74A5847D3}"/>
              </a:ext>
            </a:extLst>
          </p:cNvPr>
          <p:cNvSpPr/>
          <p:nvPr/>
        </p:nvSpPr>
        <p:spPr>
          <a:xfrm>
            <a:off x="2010451" y="4566029"/>
            <a:ext cx="10871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20BC996-8D2D-4E13-87A6-DD216AF137DE}"/>
              </a:ext>
            </a:extLst>
          </p:cNvPr>
          <p:cNvSpPr/>
          <p:nvPr/>
        </p:nvSpPr>
        <p:spPr>
          <a:xfrm>
            <a:off x="1324391" y="4971359"/>
            <a:ext cx="247054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Entered data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one visitor data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all data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by name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by visited date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by residence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944A12-15BE-4664-BF3C-9C0FB94327BF}"/>
              </a:ext>
            </a:extLst>
          </p:cNvPr>
          <p:cNvSpPr/>
          <p:nvPr/>
        </p:nvSpPr>
        <p:spPr>
          <a:xfrm>
            <a:off x="1318755" y="5194709"/>
            <a:ext cx="247054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one visitor data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086F770-C1BB-4C4C-961A-74F9D1743BF8}"/>
              </a:ext>
            </a:extLst>
          </p:cNvPr>
          <p:cNvSpPr/>
          <p:nvPr/>
        </p:nvSpPr>
        <p:spPr>
          <a:xfrm>
            <a:off x="1322014" y="5426470"/>
            <a:ext cx="175240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all data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413D07-4587-4261-9B7D-C4A6387401EB}"/>
              </a:ext>
            </a:extLst>
          </p:cNvPr>
          <p:cNvSpPr/>
          <p:nvPr/>
        </p:nvSpPr>
        <p:spPr>
          <a:xfrm>
            <a:off x="1318755" y="5658231"/>
            <a:ext cx="186461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by name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5B230D-9AD5-4AD9-8484-97CF4ABF8B1B}"/>
              </a:ext>
            </a:extLst>
          </p:cNvPr>
          <p:cNvSpPr/>
          <p:nvPr/>
        </p:nvSpPr>
        <p:spPr>
          <a:xfrm>
            <a:off x="1318755" y="5883877"/>
            <a:ext cx="23871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by visited date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DC63886-5DA1-4CEF-87BA-38B9B4A510FF}"/>
              </a:ext>
            </a:extLst>
          </p:cNvPr>
          <p:cNvSpPr/>
          <p:nvPr/>
        </p:nvSpPr>
        <p:spPr>
          <a:xfrm>
            <a:off x="5406292" y="2070914"/>
            <a:ext cx="2603175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9A61CA4-D3FE-45E8-91A8-A57439AEC6D1}"/>
              </a:ext>
            </a:extLst>
          </p:cNvPr>
          <p:cNvSpPr/>
          <p:nvPr/>
        </p:nvSpPr>
        <p:spPr>
          <a:xfrm>
            <a:off x="5338559" y="4763884"/>
            <a:ext cx="2603175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5E5190-EA39-4518-80F3-99CF67990F64}"/>
              </a:ext>
            </a:extLst>
          </p:cNvPr>
          <p:cNvSpPr txBox="1"/>
          <p:nvPr/>
        </p:nvSpPr>
        <p:spPr>
          <a:xfrm>
            <a:off x="8849050" y="3216017"/>
            <a:ext cx="2657688" cy="646331"/>
          </a:xfrm>
          <a:prstGeom prst="rect">
            <a:avLst/>
          </a:prstGeom>
          <a:solidFill>
            <a:srgbClr val="DAEB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To sort and output data </a:t>
            </a:r>
          </a:p>
          <a:p>
            <a:pPr algn="ctr"/>
            <a:r>
              <a:rPr lang="en-US" altLang="ko-KR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using </a:t>
            </a:r>
            <a:r>
              <a:rPr lang="en-US" altLang="ko-KR" i="1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merge sort</a:t>
            </a:r>
            <a:endParaRPr lang="ko-KR" altLang="en-US" sz="2000" i="1" dirty="0">
              <a:solidFill>
                <a:srgbClr val="C00000"/>
              </a:solidFill>
              <a:latin typeface="Yu Gothic UI Semibold" panose="020B0700000000000000" pitchFamily="34" charset="-128"/>
              <a:ea typeface="더페이스샵 잉크립퀴드체" panose="03050503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893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32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 : Print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3BDEF86-567D-48DB-BAEA-3241BA7D13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" t="18519" r="60750" b="28148"/>
          <a:stretch/>
        </p:blipFill>
        <p:spPr>
          <a:xfrm>
            <a:off x="4727954" y="1715294"/>
            <a:ext cx="5078914" cy="433016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C9524928-37DA-4D5A-9B42-EABEFCDF3974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CE11C91-393F-4689-AEA6-8519FD313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61" y="2150488"/>
            <a:ext cx="1939407" cy="19394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487930-D0FE-4698-B1DA-9FB74A5847D3}"/>
              </a:ext>
            </a:extLst>
          </p:cNvPr>
          <p:cNvSpPr/>
          <p:nvPr/>
        </p:nvSpPr>
        <p:spPr>
          <a:xfrm>
            <a:off x="2010451" y="4566029"/>
            <a:ext cx="10871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20BC996-8D2D-4E13-87A6-DD216AF137DE}"/>
              </a:ext>
            </a:extLst>
          </p:cNvPr>
          <p:cNvSpPr/>
          <p:nvPr/>
        </p:nvSpPr>
        <p:spPr>
          <a:xfrm>
            <a:off x="1324391" y="4971359"/>
            <a:ext cx="247054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Entered data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one visitor data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all data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by name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by visited date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by residence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944A12-15BE-4664-BF3C-9C0FB94327BF}"/>
              </a:ext>
            </a:extLst>
          </p:cNvPr>
          <p:cNvSpPr/>
          <p:nvPr/>
        </p:nvSpPr>
        <p:spPr>
          <a:xfrm>
            <a:off x="1318755" y="5194709"/>
            <a:ext cx="247054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one visitor data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086F770-C1BB-4C4C-961A-74F9D1743BF8}"/>
              </a:ext>
            </a:extLst>
          </p:cNvPr>
          <p:cNvSpPr/>
          <p:nvPr/>
        </p:nvSpPr>
        <p:spPr>
          <a:xfrm>
            <a:off x="1322014" y="5426470"/>
            <a:ext cx="175240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all data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483E95-5F4D-4670-B4B4-41116BDE90F7}"/>
              </a:ext>
            </a:extLst>
          </p:cNvPr>
          <p:cNvSpPr/>
          <p:nvPr/>
        </p:nvSpPr>
        <p:spPr>
          <a:xfrm>
            <a:off x="1318755" y="5658231"/>
            <a:ext cx="186461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by name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9264AB9-0FF2-49B8-93C9-2E22DCD2C65A}"/>
              </a:ext>
            </a:extLst>
          </p:cNvPr>
          <p:cNvSpPr/>
          <p:nvPr/>
        </p:nvSpPr>
        <p:spPr>
          <a:xfrm>
            <a:off x="1318755" y="5883877"/>
            <a:ext cx="23871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by visited date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7DB965-80D6-4C81-B673-B557051D1911}"/>
              </a:ext>
            </a:extLst>
          </p:cNvPr>
          <p:cNvSpPr/>
          <p:nvPr/>
        </p:nvSpPr>
        <p:spPr>
          <a:xfrm>
            <a:off x="1321712" y="6117640"/>
            <a:ext cx="220765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Print by residence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E16309-8114-4BA4-ADBE-76E341B836D3}"/>
              </a:ext>
            </a:extLst>
          </p:cNvPr>
          <p:cNvSpPr txBox="1"/>
          <p:nvPr/>
        </p:nvSpPr>
        <p:spPr>
          <a:xfrm>
            <a:off x="8323418" y="2305814"/>
            <a:ext cx="2966900" cy="707886"/>
          </a:xfrm>
          <a:prstGeom prst="rect">
            <a:avLst/>
          </a:prstGeom>
          <a:solidFill>
            <a:srgbClr val="DAEB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All region functions use</a:t>
            </a:r>
          </a:p>
          <a:p>
            <a:pPr algn="ctr"/>
            <a:r>
              <a:rPr lang="en-US" altLang="ko-KR" sz="2000" i="1" dirty="0" err="1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Hashtable</a:t>
            </a:r>
            <a:r>
              <a:rPr lang="en-US" altLang="ko-KR" sz="2000" i="1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!!</a:t>
            </a:r>
            <a:endParaRPr lang="ko-KR" altLang="en-US" sz="2000" i="1" dirty="0">
              <a:solidFill>
                <a:srgbClr val="C00000"/>
              </a:solidFill>
              <a:latin typeface="Yu Gothic UI Semibold" panose="020B07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629870-6C72-479D-B0CB-056DD4EB7038}"/>
              </a:ext>
            </a:extLst>
          </p:cNvPr>
          <p:cNvSpPr/>
          <p:nvPr/>
        </p:nvSpPr>
        <p:spPr>
          <a:xfrm flipV="1">
            <a:off x="6647758" y="2104769"/>
            <a:ext cx="68970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55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 : Search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0B4C8D8-B99A-4D11-A76D-D06E13FFE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20741" r="48000" b="36297"/>
          <a:stretch/>
        </p:blipFill>
        <p:spPr>
          <a:xfrm>
            <a:off x="4378076" y="941639"/>
            <a:ext cx="5278219" cy="26960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9D1F6E3-654F-4C6E-95E9-6FEB423B0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3" t="27259" r="37750" b="28444"/>
          <a:stretch/>
        </p:blipFill>
        <p:spPr>
          <a:xfrm>
            <a:off x="4376453" y="3759636"/>
            <a:ext cx="6218176" cy="266270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77E4BC80-51E2-4F4D-BD6D-D53C5FCC7AB1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0ABDCBF-4192-4F71-AA92-278BDC7E5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177" y="1985034"/>
            <a:ext cx="2270755" cy="227075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760B50-84BD-4A6B-95B9-C83A7AB0B09D}"/>
              </a:ext>
            </a:extLst>
          </p:cNvPr>
          <p:cNvSpPr/>
          <p:nvPr/>
        </p:nvSpPr>
        <p:spPr>
          <a:xfrm>
            <a:off x="1866181" y="4560411"/>
            <a:ext cx="137569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SEARCH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516C02-BD89-4509-9353-3DC811CC1DA4}"/>
              </a:ext>
            </a:extLst>
          </p:cNvPr>
          <p:cNvSpPr/>
          <p:nvPr/>
        </p:nvSpPr>
        <p:spPr>
          <a:xfrm>
            <a:off x="1379670" y="4965239"/>
            <a:ext cx="23487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code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name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visited date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residence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183E0A-64D7-4E23-94C1-55CF1564E657}"/>
              </a:ext>
            </a:extLst>
          </p:cNvPr>
          <p:cNvSpPr/>
          <p:nvPr/>
        </p:nvSpPr>
        <p:spPr>
          <a:xfrm>
            <a:off x="1379670" y="5878835"/>
            <a:ext cx="21066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residence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9286EE-6F7D-4A4B-A350-C5362C12ED43}"/>
              </a:ext>
            </a:extLst>
          </p:cNvPr>
          <p:cNvSpPr/>
          <p:nvPr/>
        </p:nvSpPr>
        <p:spPr>
          <a:xfrm>
            <a:off x="1379734" y="4950292"/>
            <a:ext cx="15664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E836FA-55AB-43DF-AFB7-00957990E8F6}"/>
              </a:ext>
            </a:extLst>
          </p:cNvPr>
          <p:cNvSpPr txBox="1"/>
          <p:nvPr/>
        </p:nvSpPr>
        <p:spPr>
          <a:xfrm>
            <a:off x="8002165" y="923372"/>
            <a:ext cx="3374197" cy="923330"/>
          </a:xfrm>
          <a:prstGeom prst="rect">
            <a:avLst/>
          </a:prstGeom>
          <a:solidFill>
            <a:srgbClr val="DAEB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Validate that the code entered </a:t>
            </a:r>
          </a:p>
          <a:p>
            <a:pPr algn="ctr"/>
            <a:r>
              <a:rPr lang="en-US" altLang="ko-KR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when modifying information </a:t>
            </a:r>
          </a:p>
          <a:p>
            <a:pPr algn="ctr"/>
            <a:r>
              <a:rPr lang="en-US" altLang="ko-KR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is correct</a:t>
            </a:r>
            <a:endParaRPr lang="ko-KR" altLang="en-US" i="1" dirty="0">
              <a:solidFill>
                <a:srgbClr val="C00000"/>
              </a:solidFill>
              <a:latin typeface="Yu Gothic UI Semibold" panose="020B0700000000000000" pitchFamily="34" charset="-128"/>
              <a:ea typeface="더페이스샵 잉크립퀴드체" panose="03050503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46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 : Search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F00E585-DD31-4A3D-A55E-DF3911830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2" t="17778" r="43751" b="27408"/>
          <a:stretch/>
        </p:blipFill>
        <p:spPr>
          <a:xfrm>
            <a:off x="4480477" y="1664837"/>
            <a:ext cx="6637175" cy="39213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CB5324C-406C-4F16-8B96-DF4F756931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3" t="19685" r="41749" b="27407"/>
          <a:stretch/>
        </p:blipFill>
        <p:spPr>
          <a:xfrm>
            <a:off x="4300177" y="1785415"/>
            <a:ext cx="6873235" cy="377488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77E4BC80-51E2-4F4D-BD6D-D53C5FCC7AB1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0ABDCBF-4192-4F71-AA92-278BDC7E5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177" y="1985034"/>
            <a:ext cx="2270755" cy="227075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760B50-84BD-4A6B-95B9-C83A7AB0B09D}"/>
              </a:ext>
            </a:extLst>
          </p:cNvPr>
          <p:cNvSpPr/>
          <p:nvPr/>
        </p:nvSpPr>
        <p:spPr>
          <a:xfrm>
            <a:off x="1866181" y="4560411"/>
            <a:ext cx="137569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SEARCH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516C02-BD89-4509-9353-3DC811CC1DA4}"/>
              </a:ext>
            </a:extLst>
          </p:cNvPr>
          <p:cNvSpPr/>
          <p:nvPr/>
        </p:nvSpPr>
        <p:spPr>
          <a:xfrm>
            <a:off x="1379670" y="4965239"/>
            <a:ext cx="23487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code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name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visited date</a:t>
            </a:r>
          </a:p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residence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C57E2C-D244-42DB-82EA-4831B15DB079}"/>
              </a:ext>
            </a:extLst>
          </p:cNvPr>
          <p:cNvSpPr/>
          <p:nvPr/>
        </p:nvSpPr>
        <p:spPr>
          <a:xfrm>
            <a:off x="1379734" y="4950292"/>
            <a:ext cx="15664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code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715D-CB73-43E8-A1DC-90679D147E16}"/>
              </a:ext>
            </a:extLst>
          </p:cNvPr>
          <p:cNvSpPr/>
          <p:nvPr/>
        </p:nvSpPr>
        <p:spPr>
          <a:xfrm>
            <a:off x="1379670" y="5878835"/>
            <a:ext cx="21066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residence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30CEA4-5422-4B46-BDD2-93AD17DD5A1E}"/>
              </a:ext>
            </a:extLst>
          </p:cNvPr>
          <p:cNvSpPr/>
          <p:nvPr/>
        </p:nvSpPr>
        <p:spPr>
          <a:xfrm>
            <a:off x="1379670" y="5265202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name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50FFE7-C9AA-49B3-A034-052E7F18F27F}"/>
              </a:ext>
            </a:extLst>
          </p:cNvPr>
          <p:cNvSpPr/>
          <p:nvPr/>
        </p:nvSpPr>
        <p:spPr>
          <a:xfrm>
            <a:off x="1379670" y="5586974"/>
            <a:ext cx="23487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20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By visited date</a:t>
            </a:r>
          </a:p>
        </p:txBody>
      </p:sp>
    </p:spTree>
    <p:extLst>
      <p:ext uri="{BB962C8B-B14F-4D97-AF65-F5344CB8AC3E}">
        <p14:creationId xmlns:p14="http://schemas.microsoft.com/office/powerpoint/2010/main" val="420785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 : Registration(Add)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523E388-AE54-4526-A9F9-214D946BF0BD}"/>
              </a:ext>
            </a:extLst>
          </p:cNvPr>
          <p:cNvGrpSpPr/>
          <p:nvPr/>
        </p:nvGrpSpPr>
        <p:grpSpPr>
          <a:xfrm>
            <a:off x="4207060" y="1146800"/>
            <a:ext cx="7149610" cy="5106889"/>
            <a:chOff x="4131535" y="2182034"/>
            <a:chExt cx="6911334" cy="40716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EAC5A01-13EA-4149-A7A9-DF5EF73904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62" t="17778" r="39250" b="29333"/>
            <a:stretch/>
          </p:blipFill>
          <p:spPr>
            <a:xfrm>
              <a:off x="4131535" y="2182034"/>
              <a:ext cx="6911334" cy="3627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2898C05-8E49-4438-AB4C-FB3623C994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2" t="23407" r="43313" b="70111"/>
            <a:stretch/>
          </p:blipFill>
          <p:spPr>
            <a:xfrm>
              <a:off x="4131535" y="5809154"/>
              <a:ext cx="6416032" cy="444546"/>
            </a:xfrm>
            <a:prstGeom prst="rect">
              <a:avLst/>
            </a:prstGeom>
          </p:spPr>
        </p:pic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4E0A6F2F-0CEB-4672-B3D4-DC7E9767A313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BF55A7B-3D8D-446F-BD0D-726574A30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345" y="2197904"/>
            <a:ext cx="1907086" cy="184092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D94CD8-AE72-4E19-94C7-2088CBF65E9A}"/>
              </a:ext>
            </a:extLst>
          </p:cNvPr>
          <p:cNvSpPr/>
          <p:nvPr/>
        </p:nvSpPr>
        <p:spPr>
          <a:xfrm>
            <a:off x="932542" y="4556317"/>
            <a:ext cx="324297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REGISTRATION(ADD)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410496B-3451-4459-B8F6-79B829D3E8C7}"/>
              </a:ext>
            </a:extLst>
          </p:cNvPr>
          <p:cNvSpPr/>
          <p:nvPr/>
        </p:nvSpPr>
        <p:spPr>
          <a:xfrm>
            <a:off x="1011779" y="4957453"/>
            <a:ext cx="308449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Name : can duplicated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Date&gt;=20200101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0&lt;=region code&lt;=26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35&lt;=temperature&lt;=37.2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Oversea status : 1 (NO)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Personal info status : 1 (YES)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FB5961-E862-4199-B3B1-2CDDFBD7DC19}"/>
              </a:ext>
            </a:extLst>
          </p:cNvPr>
          <p:cNvSpPr/>
          <p:nvPr/>
        </p:nvSpPr>
        <p:spPr>
          <a:xfrm>
            <a:off x="1011779" y="4957453"/>
            <a:ext cx="25955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Name : can duplicated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E88729-7387-43F7-83E4-55C96EDFFC50}"/>
              </a:ext>
            </a:extLst>
          </p:cNvPr>
          <p:cNvSpPr/>
          <p:nvPr/>
        </p:nvSpPr>
        <p:spPr>
          <a:xfrm>
            <a:off x="1011779" y="5196732"/>
            <a:ext cx="212109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Date&gt;=20200101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AEE36B-1067-400F-82D3-115E062F5E17}"/>
              </a:ext>
            </a:extLst>
          </p:cNvPr>
          <p:cNvSpPr/>
          <p:nvPr/>
        </p:nvSpPr>
        <p:spPr>
          <a:xfrm flipV="1">
            <a:off x="5223283" y="3406139"/>
            <a:ext cx="350585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665574B6-4A68-410D-9F4B-F74AA583AD7D}"/>
              </a:ext>
            </a:extLst>
          </p:cNvPr>
          <p:cNvSpPr/>
          <p:nvPr/>
        </p:nvSpPr>
        <p:spPr>
          <a:xfrm>
            <a:off x="5037710" y="3531519"/>
            <a:ext cx="5722751" cy="2244259"/>
          </a:xfrm>
          <a:prstGeom prst="frame">
            <a:avLst>
              <a:gd name="adj1" fmla="val 36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74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2" grpId="0" animBg="1"/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친절한판례氏] 종교 이유로 수혈 거부하다 숨진 환자…의사 책임? - 머니투데이">
            <a:extLst>
              <a:ext uri="{FF2B5EF4-FFF2-40B4-BE49-F238E27FC236}">
                <a16:creationId xmlns:a16="http://schemas.microsoft.com/office/drawing/2014/main" id="{0F74BE95-B6F3-4EBC-9E48-9BCBADD6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9" r="20789"/>
          <a:stretch/>
        </p:blipFill>
        <p:spPr bwMode="auto">
          <a:xfrm>
            <a:off x="0" y="3324225"/>
            <a:ext cx="3034736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CA88F5-2FD0-46EF-8811-77349B9FC216}"/>
              </a:ext>
            </a:extLst>
          </p:cNvPr>
          <p:cNvSpPr txBox="1"/>
          <p:nvPr/>
        </p:nvSpPr>
        <p:spPr>
          <a:xfrm>
            <a:off x="274403" y="1590286"/>
            <a:ext cx="53244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COVID-19</a:t>
            </a:r>
          </a:p>
          <a:p>
            <a:r>
              <a:rPr lang="en-US" altLang="ko-KR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Visitor manager</a:t>
            </a:r>
            <a:endParaRPr lang="ko-KR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8597A-25FF-4DEA-B0D4-E6C9A6B6AD9C}"/>
              </a:ext>
            </a:extLst>
          </p:cNvPr>
          <p:cNvSpPr txBox="1"/>
          <p:nvPr/>
        </p:nvSpPr>
        <p:spPr>
          <a:xfrm>
            <a:off x="274403" y="1159399"/>
            <a:ext cx="3716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rgbClr val="7CA9C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Algorithm Semester Project</a:t>
            </a:r>
            <a:endParaRPr lang="ko-KR" altLang="en-US" sz="2200" b="1" dirty="0">
              <a:solidFill>
                <a:srgbClr val="7CA9C1"/>
              </a:solidFill>
              <a:latin typeface="Yu Gothic UI" panose="020B0500000000000000" pitchFamily="34" charset="-128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AB26500-E780-42BE-B398-4F23E5CFA0B8}"/>
              </a:ext>
            </a:extLst>
          </p:cNvPr>
          <p:cNvGrpSpPr/>
          <p:nvPr/>
        </p:nvGrpSpPr>
        <p:grpSpPr>
          <a:xfrm>
            <a:off x="4886326" y="274961"/>
            <a:ext cx="7305674" cy="6599966"/>
            <a:chOff x="4886326" y="304637"/>
            <a:chExt cx="7305674" cy="6599966"/>
          </a:xfrm>
        </p:grpSpPr>
        <p:pic>
          <p:nvPicPr>
            <p:cNvPr id="2060" name="Picture 12" descr="손, 손, 사진술, 손, 팔 png | PNGWing">
              <a:extLst>
                <a:ext uri="{FF2B5EF4-FFF2-40B4-BE49-F238E27FC236}">
                  <a16:creationId xmlns:a16="http://schemas.microsoft.com/office/drawing/2014/main" id="{5A36DD2C-C90C-41A1-951A-084E29B092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701" b="95681" l="20435" r="99130">
                          <a14:foregroundMark x1="21304" y1="23716" x2="33913" y2="29340"/>
                          <a14:foregroundMark x1="20543" y1="21271" x2="20543" y2="21271"/>
                          <a14:foregroundMark x1="30326" y1="20701" x2="30326" y2="20701"/>
                          <a14:foregroundMark x1="95217" y1="76121" x2="99130" y2="956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8" t="19167" r="16857" b="12081"/>
            <a:stretch/>
          </p:blipFill>
          <p:spPr bwMode="auto">
            <a:xfrm>
              <a:off x="8802687" y="1838325"/>
              <a:ext cx="3389313" cy="471503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Download Free png 15 Notepad png for free download on mbtskoudsalg -  DLPNG.com">
              <a:extLst>
                <a:ext uri="{FF2B5EF4-FFF2-40B4-BE49-F238E27FC236}">
                  <a16:creationId xmlns:a16="http://schemas.microsoft.com/office/drawing/2014/main" id="{01603718-2C86-4092-88E3-20C80857E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6326" y="304637"/>
              <a:ext cx="4997336" cy="659996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2" descr="손, 손, 사진술, 손, 팔 png | PNGWing">
              <a:extLst>
                <a:ext uri="{FF2B5EF4-FFF2-40B4-BE49-F238E27FC236}">
                  <a16:creationId xmlns:a16="http://schemas.microsoft.com/office/drawing/2014/main" id="{BD7CE745-7F66-4E9E-BD97-239DE41F58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701" b="95681" l="20435" r="99130">
                          <a14:foregroundMark x1="31902" y1="28443" x2="33913" y2="29340"/>
                          <a14:foregroundMark x1="21304" y1="23716" x2="31902" y2="28443"/>
                          <a14:foregroundMark x1="20543" y1="21271" x2="20543" y2="21271"/>
                          <a14:foregroundMark x1="30326" y1="20701" x2="30326" y2="20701"/>
                          <a14:foregroundMark x1="95217" y1="76121" x2="99130" y2="95681"/>
                          <a14:foregroundMark x1="26630" y1="24124" x2="26630" y2="24124"/>
                          <a14:foregroundMark x1="29783" y1="25754" x2="29783" y2="25754"/>
                          <a14:foregroundMark x1="31087" y1="26569" x2="31087" y2="26569"/>
                          <a14:backgroundMark x1="22065" y1="30562" x2="30652" y2="39609"/>
                          <a14:backgroundMark x1="21196" y1="30725" x2="21196" y2="30725"/>
                          <a14:backgroundMark x1="22065" y1="29747" x2="22065" y2="30970"/>
                          <a14:backgroundMark x1="21196" y1="29340" x2="22717" y2="31133"/>
                          <a14:backgroundMark x1="22065" y1="29177" x2="22065" y2="29177"/>
                          <a14:backgroundMark x1="18043" y1="22657" x2="18043" y2="22657"/>
                          <a14:backgroundMark x1="22065" y1="28932" x2="22065" y2="28932"/>
                          <a14:backgroundMark x1="27826" y1="21842" x2="33043" y2="25183"/>
                          <a14:backgroundMark x1="33370" y1="22086" x2="33370" y2="24857"/>
                          <a14:backgroundMark x1="34022" y1="23064" x2="34022" y2="25591"/>
                          <a14:backgroundMark x1="32826" y1="44010" x2="34130" y2="46536"/>
                          <a14:backgroundMark x1="34348" y1="46373" x2="34130" y2="48492"/>
                          <a14:backgroundMark x1="34348" y1="47759" x2="35109" y2="49144"/>
                          <a14:backgroundMark x1="33696" y1="28036" x2="33696" y2="28036"/>
                          <a14:backgroundMark x1="33913" y1="28443" x2="33913" y2="284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8" t="19167" r="65472" b="45127"/>
            <a:stretch/>
          </p:blipFill>
          <p:spPr bwMode="auto">
            <a:xfrm>
              <a:off x="8802687" y="1838325"/>
              <a:ext cx="889564" cy="244871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DC6377-2B29-4898-9AEA-0A6C26AE18B9}"/>
                </a:ext>
              </a:extLst>
            </p:cNvPr>
            <p:cNvSpPr txBox="1"/>
            <p:nvPr/>
          </p:nvSpPr>
          <p:spPr>
            <a:xfrm>
              <a:off x="6096000" y="1191994"/>
              <a:ext cx="29306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1. Introduction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Yu Gothic Medium" panose="020B0500000000000000" pitchFamily="34" charset="-128"/>
                <a:ea typeface="더페이스샵 잉크립퀴드체" panose="03050503000000000000" pitchFamily="66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30AF84-1A8A-4C41-BC64-630BE7279823}"/>
                </a:ext>
              </a:extLst>
            </p:cNvPr>
            <p:cNvSpPr txBox="1"/>
            <p:nvPr/>
          </p:nvSpPr>
          <p:spPr>
            <a:xfrm>
              <a:off x="6096000" y="2586015"/>
              <a:ext cx="27751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2. About code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Yu Gothic Medium" panose="020B0500000000000000" pitchFamily="34" charset="-128"/>
                <a:ea typeface="더페이스샵 잉크립퀴드체" panose="03050503000000000000" pitchFamily="66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DE9BE0-9437-4AC9-9E5C-D5EEDEB75B99}"/>
                </a:ext>
              </a:extLst>
            </p:cNvPr>
            <p:cNvSpPr txBox="1"/>
            <p:nvPr/>
          </p:nvSpPr>
          <p:spPr>
            <a:xfrm>
              <a:off x="6089751" y="3959450"/>
              <a:ext cx="20473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3. C-Code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Yu Gothic Medium" panose="020B0500000000000000" pitchFamily="34" charset="-128"/>
                <a:ea typeface="더페이스샵 잉크립퀴드체" panose="03050503000000000000" pitchFamily="66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665FD1-8776-40EB-A698-441AE05B8FAB}"/>
                </a:ext>
              </a:extLst>
            </p:cNvPr>
            <p:cNvSpPr txBox="1"/>
            <p:nvPr/>
          </p:nvSpPr>
          <p:spPr>
            <a:xfrm>
              <a:off x="6089751" y="5353471"/>
              <a:ext cx="2730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4. Conclusion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Yu Gothic Medium" panose="020B0500000000000000" pitchFamily="34" charset="-128"/>
                <a:ea typeface="더페이스샵 잉크립퀴드체" panose="03050503000000000000" pitchFamily="66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7E4EC8A-0BDB-4E14-9F0D-4635BD2A2703}"/>
                </a:ext>
              </a:extLst>
            </p:cNvPr>
            <p:cNvSpPr/>
            <p:nvPr/>
          </p:nvSpPr>
          <p:spPr>
            <a:xfrm>
              <a:off x="5790289" y="1374843"/>
              <a:ext cx="228600" cy="219075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2BFA39F-147E-42B4-95A4-83D9C52B3DE1}"/>
                </a:ext>
              </a:extLst>
            </p:cNvPr>
            <p:cNvSpPr/>
            <p:nvPr/>
          </p:nvSpPr>
          <p:spPr>
            <a:xfrm>
              <a:off x="5790289" y="2768864"/>
              <a:ext cx="228600" cy="219075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DC560EC-AF9A-4B69-8159-402E961B27D2}"/>
                </a:ext>
              </a:extLst>
            </p:cNvPr>
            <p:cNvSpPr/>
            <p:nvPr/>
          </p:nvSpPr>
          <p:spPr>
            <a:xfrm>
              <a:off x="5790289" y="4142299"/>
              <a:ext cx="228600" cy="219075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F669A71-1841-4066-861F-76EC044E49BB}"/>
                </a:ext>
              </a:extLst>
            </p:cNvPr>
            <p:cNvSpPr/>
            <p:nvPr/>
          </p:nvSpPr>
          <p:spPr>
            <a:xfrm>
              <a:off x="5790289" y="5545744"/>
              <a:ext cx="228600" cy="219075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FD2C2B2-8170-436C-B70C-1C5DD7D3E652}"/>
              </a:ext>
            </a:extLst>
          </p:cNvPr>
          <p:cNvSpPr txBox="1"/>
          <p:nvPr/>
        </p:nvSpPr>
        <p:spPr>
          <a:xfrm>
            <a:off x="6096000" y="1162318"/>
            <a:ext cx="2930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1. Introduction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841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accel="32000" decel="6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 : Registration(Add)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B6CD72-050F-45F9-AD03-9503C03E8F33}"/>
              </a:ext>
            </a:extLst>
          </p:cNvPr>
          <p:cNvGrpSpPr/>
          <p:nvPr/>
        </p:nvGrpSpPr>
        <p:grpSpPr>
          <a:xfrm>
            <a:off x="4670570" y="925946"/>
            <a:ext cx="6772123" cy="5508000"/>
            <a:chOff x="4258335" y="970060"/>
            <a:chExt cx="7266929" cy="60839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2898C05-8E49-4438-AB4C-FB3623C994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62" t="29767" r="43313" b="39766"/>
            <a:stretch/>
          </p:blipFill>
          <p:spPr>
            <a:xfrm>
              <a:off x="4270830" y="970060"/>
              <a:ext cx="6416032" cy="208938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2848224-5DE2-49FF-B4B8-1F296B57A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2" t="25481" r="36333" b="27274"/>
            <a:stretch/>
          </p:blipFill>
          <p:spPr>
            <a:xfrm>
              <a:off x="4258335" y="3039096"/>
              <a:ext cx="7266929" cy="324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CF04222-40F4-4026-B68A-6C3B6AB88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63" t="18856" r="40396" b="69475"/>
            <a:stretch/>
          </p:blipFill>
          <p:spPr>
            <a:xfrm>
              <a:off x="4270830" y="6253700"/>
              <a:ext cx="6771620" cy="800273"/>
            </a:xfrm>
            <a:prstGeom prst="rect">
              <a:avLst/>
            </a:prstGeom>
          </p:spPr>
        </p:pic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4E0A6F2F-0CEB-4672-B3D4-DC7E9767A313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BF55A7B-3D8D-446F-BD0D-726574A30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345" y="2197904"/>
            <a:ext cx="1907086" cy="184092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1D27CDB-3B1C-49A7-B671-E1D789073F25}"/>
              </a:ext>
            </a:extLst>
          </p:cNvPr>
          <p:cNvSpPr/>
          <p:nvPr/>
        </p:nvSpPr>
        <p:spPr>
          <a:xfrm>
            <a:off x="932542" y="4556317"/>
            <a:ext cx="324297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REGISTRATION(ADD)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A69ABF-A60F-4A53-9022-3E79BC5D2242}"/>
              </a:ext>
            </a:extLst>
          </p:cNvPr>
          <p:cNvSpPr/>
          <p:nvPr/>
        </p:nvSpPr>
        <p:spPr>
          <a:xfrm>
            <a:off x="1011779" y="4957453"/>
            <a:ext cx="308449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Name : can duplicated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Date&gt;=20200101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0&lt;=region code&lt;=26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35&lt;=temperature&lt;=37.2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Oversea status : 1 (NO)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Personal info status : 1 (YES)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6FDC35C-ECCA-4B94-BFC6-B356162A2C91}"/>
              </a:ext>
            </a:extLst>
          </p:cNvPr>
          <p:cNvSpPr/>
          <p:nvPr/>
        </p:nvSpPr>
        <p:spPr>
          <a:xfrm>
            <a:off x="1011779" y="5416568"/>
            <a:ext cx="254268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0&lt;=region code&lt;=26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269D2F4-9B27-4545-ACBF-3364CF927C99}"/>
              </a:ext>
            </a:extLst>
          </p:cNvPr>
          <p:cNvSpPr/>
          <p:nvPr/>
        </p:nvSpPr>
        <p:spPr>
          <a:xfrm>
            <a:off x="1011779" y="4957453"/>
            <a:ext cx="25955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Name : can duplicated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E048AD-F415-410F-B785-C97B61C8D92F}"/>
              </a:ext>
            </a:extLst>
          </p:cNvPr>
          <p:cNvSpPr/>
          <p:nvPr/>
        </p:nvSpPr>
        <p:spPr>
          <a:xfrm>
            <a:off x="1011779" y="5196732"/>
            <a:ext cx="212109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Date&gt;=20200101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63C2F76-FAC9-4123-8F1D-1AD287A38A10}"/>
              </a:ext>
            </a:extLst>
          </p:cNvPr>
          <p:cNvSpPr/>
          <p:nvPr/>
        </p:nvSpPr>
        <p:spPr>
          <a:xfrm>
            <a:off x="1011779" y="5646497"/>
            <a:ext cx="284244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35&lt;=temperature&lt;=37.2</a:t>
            </a:r>
          </a:p>
        </p:txBody>
      </p:sp>
      <p:sp>
        <p:nvSpPr>
          <p:cNvPr id="31" name="액자 30">
            <a:extLst>
              <a:ext uri="{FF2B5EF4-FFF2-40B4-BE49-F238E27FC236}">
                <a16:creationId xmlns:a16="http://schemas.microsoft.com/office/drawing/2014/main" id="{CA840BBD-B959-42A3-B36D-A850DBF0113B}"/>
              </a:ext>
            </a:extLst>
          </p:cNvPr>
          <p:cNvSpPr/>
          <p:nvPr/>
        </p:nvSpPr>
        <p:spPr>
          <a:xfrm>
            <a:off x="5462043" y="831273"/>
            <a:ext cx="5307222" cy="1986274"/>
          </a:xfrm>
          <a:prstGeom prst="frame">
            <a:avLst>
              <a:gd name="adj1" fmla="val 36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왼쪽 대괄호 32">
            <a:extLst>
              <a:ext uri="{FF2B5EF4-FFF2-40B4-BE49-F238E27FC236}">
                <a16:creationId xmlns:a16="http://schemas.microsoft.com/office/drawing/2014/main" id="{D9923459-A5E9-4C26-84FE-25487D226F95}"/>
              </a:ext>
            </a:extLst>
          </p:cNvPr>
          <p:cNvSpPr/>
          <p:nvPr/>
        </p:nvSpPr>
        <p:spPr>
          <a:xfrm flipH="1">
            <a:off x="11228855" y="2887133"/>
            <a:ext cx="263510" cy="3486952"/>
          </a:xfrm>
          <a:prstGeom prst="lef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 대괄호 5">
            <a:extLst>
              <a:ext uri="{FF2B5EF4-FFF2-40B4-BE49-F238E27FC236}">
                <a16:creationId xmlns:a16="http://schemas.microsoft.com/office/drawing/2014/main" id="{589FC65B-25AD-4D76-84CD-4D35E4A24C62}"/>
              </a:ext>
            </a:extLst>
          </p:cNvPr>
          <p:cNvSpPr/>
          <p:nvPr/>
        </p:nvSpPr>
        <p:spPr>
          <a:xfrm>
            <a:off x="5198533" y="2897119"/>
            <a:ext cx="263510" cy="3486952"/>
          </a:xfrm>
          <a:prstGeom prst="lef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18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 animBg="1"/>
      <p:bldP spid="33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 : Registration(Add)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BFB419B-64F1-496A-A4BB-21B7D12004F0}"/>
              </a:ext>
            </a:extLst>
          </p:cNvPr>
          <p:cNvGrpSpPr/>
          <p:nvPr/>
        </p:nvGrpSpPr>
        <p:grpSpPr>
          <a:xfrm>
            <a:off x="4554197" y="878983"/>
            <a:ext cx="6215065" cy="5564573"/>
            <a:chOff x="4554198" y="878983"/>
            <a:chExt cx="6032452" cy="58922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CF04222-40F4-4026-B68A-6C3B6AB88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63" t="30998" r="40396" b="28241"/>
            <a:stretch/>
          </p:blipFill>
          <p:spPr>
            <a:xfrm>
              <a:off x="4592174" y="878983"/>
              <a:ext cx="5994476" cy="247463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9A8C4E2-9AC6-4398-B6E2-655072839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69" t="19703" r="48000" b="32322"/>
            <a:stretch/>
          </p:blipFill>
          <p:spPr>
            <a:xfrm>
              <a:off x="4554198" y="3353614"/>
              <a:ext cx="5179294" cy="287999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247C99D-722A-42ED-9D1E-499F28F27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61" t="19685" r="42049" b="69164"/>
            <a:stretch/>
          </p:blipFill>
          <p:spPr>
            <a:xfrm>
              <a:off x="4554198" y="6204180"/>
              <a:ext cx="4871424" cy="567007"/>
            </a:xfrm>
            <a:prstGeom prst="rect">
              <a:avLst/>
            </a:prstGeom>
          </p:spPr>
        </p:pic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4E0A6F2F-0CEB-4672-B3D4-DC7E9767A313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BF55A7B-3D8D-446F-BD0D-726574A30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345" y="2197904"/>
            <a:ext cx="1907086" cy="184092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DFF34D-C16A-496E-83CC-85E8838F9C2F}"/>
              </a:ext>
            </a:extLst>
          </p:cNvPr>
          <p:cNvSpPr/>
          <p:nvPr/>
        </p:nvSpPr>
        <p:spPr>
          <a:xfrm>
            <a:off x="932542" y="4556317"/>
            <a:ext cx="324297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REGISTRATION(ADD)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F053C1-4B95-4F4A-92C7-E1471D785145}"/>
              </a:ext>
            </a:extLst>
          </p:cNvPr>
          <p:cNvSpPr/>
          <p:nvPr/>
        </p:nvSpPr>
        <p:spPr>
          <a:xfrm>
            <a:off x="1011779" y="4957453"/>
            <a:ext cx="308449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Name : can duplicated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Date&gt;=20200101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0&lt;=region code&lt;=26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35&lt;=temperature&lt;=37.2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Oversea status : 1 (NO)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Personal info status : 1 (YES)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F5E06A-EF12-4489-9385-0B905A5E08BB}"/>
              </a:ext>
            </a:extLst>
          </p:cNvPr>
          <p:cNvSpPr/>
          <p:nvPr/>
        </p:nvSpPr>
        <p:spPr>
          <a:xfrm>
            <a:off x="1011779" y="4957453"/>
            <a:ext cx="25955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Name : can duplicated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3A77A6-B3A5-49B6-AE2F-6F7C51C07990}"/>
              </a:ext>
            </a:extLst>
          </p:cNvPr>
          <p:cNvSpPr/>
          <p:nvPr/>
        </p:nvSpPr>
        <p:spPr>
          <a:xfrm>
            <a:off x="1011779" y="5196732"/>
            <a:ext cx="212109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Date&gt;=20200101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F1FB03-8459-43CB-A66F-7E6AD7F57F1E}"/>
              </a:ext>
            </a:extLst>
          </p:cNvPr>
          <p:cNvSpPr/>
          <p:nvPr/>
        </p:nvSpPr>
        <p:spPr>
          <a:xfrm>
            <a:off x="1011779" y="5878964"/>
            <a:ext cx="26244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Oversea status : 1 (NO)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1E8D89-3C47-4358-A05A-D0B837925FDD}"/>
              </a:ext>
            </a:extLst>
          </p:cNvPr>
          <p:cNvSpPr/>
          <p:nvPr/>
        </p:nvSpPr>
        <p:spPr>
          <a:xfrm>
            <a:off x="1011779" y="5416568"/>
            <a:ext cx="254268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0&lt;=region code&lt;=26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B33EA3-2ACF-4D21-BD98-13C64BFBB5FA}"/>
              </a:ext>
            </a:extLst>
          </p:cNvPr>
          <p:cNvSpPr/>
          <p:nvPr/>
        </p:nvSpPr>
        <p:spPr>
          <a:xfrm>
            <a:off x="1011779" y="5646497"/>
            <a:ext cx="284244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35&lt;=temperature&lt;=37.2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8E1AD9-F64D-464D-9808-AE2A56F99B9F}"/>
              </a:ext>
            </a:extLst>
          </p:cNvPr>
          <p:cNvSpPr/>
          <p:nvPr/>
        </p:nvSpPr>
        <p:spPr>
          <a:xfrm>
            <a:off x="1020599" y="6099874"/>
            <a:ext cx="308449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Personal info status : 1 (YES)</a:t>
            </a:r>
          </a:p>
        </p:txBody>
      </p:sp>
      <p:sp>
        <p:nvSpPr>
          <p:cNvPr id="32" name="왼쪽 대괄호 31">
            <a:extLst>
              <a:ext uri="{FF2B5EF4-FFF2-40B4-BE49-F238E27FC236}">
                <a16:creationId xmlns:a16="http://schemas.microsoft.com/office/drawing/2014/main" id="{9ACCE4DD-DEA7-49FD-BAB2-93CE34F38AAD}"/>
              </a:ext>
            </a:extLst>
          </p:cNvPr>
          <p:cNvSpPr/>
          <p:nvPr/>
        </p:nvSpPr>
        <p:spPr>
          <a:xfrm>
            <a:off x="5191854" y="845734"/>
            <a:ext cx="246575" cy="2430866"/>
          </a:xfrm>
          <a:prstGeom prst="lef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왼쪽 대괄호 32">
            <a:extLst>
              <a:ext uri="{FF2B5EF4-FFF2-40B4-BE49-F238E27FC236}">
                <a16:creationId xmlns:a16="http://schemas.microsoft.com/office/drawing/2014/main" id="{4C8AC2D1-A8CA-428A-972E-265D02A29DD7}"/>
              </a:ext>
            </a:extLst>
          </p:cNvPr>
          <p:cNvSpPr/>
          <p:nvPr/>
        </p:nvSpPr>
        <p:spPr>
          <a:xfrm flipH="1">
            <a:off x="9643702" y="3075656"/>
            <a:ext cx="246534" cy="3298419"/>
          </a:xfrm>
          <a:prstGeom prst="lef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35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32" grpId="0" animBg="1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 : Registration(Add)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57E378-88A6-4F2C-8888-D7A95BB5F1CB}"/>
              </a:ext>
            </a:extLst>
          </p:cNvPr>
          <p:cNvGrpSpPr/>
          <p:nvPr/>
        </p:nvGrpSpPr>
        <p:grpSpPr>
          <a:xfrm>
            <a:off x="4409559" y="1252101"/>
            <a:ext cx="6853452" cy="4981871"/>
            <a:chOff x="4505425" y="1017807"/>
            <a:chExt cx="6853452" cy="498187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247C99D-722A-42ED-9D1E-499F28F27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62" t="32190" r="31916" b="29095"/>
            <a:stretch/>
          </p:blipFill>
          <p:spPr>
            <a:xfrm>
              <a:off x="4536560" y="1017807"/>
              <a:ext cx="6822317" cy="232064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8A1B3F1-F4F3-4E07-B6A8-556E0295B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3" t="19670" r="56750" b="38336"/>
            <a:stretch/>
          </p:blipFill>
          <p:spPr>
            <a:xfrm>
              <a:off x="4505425" y="3338450"/>
              <a:ext cx="4414813" cy="2661228"/>
            </a:xfrm>
            <a:prstGeom prst="rect">
              <a:avLst/>
            </a:prstGeom>
          </p:spPr>
        </p:pic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4E0A6F2F-0CEB-4672-B3D4-DC7E9767A313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BF55A7B-3D8D-446F-BD0D-726574A30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345" y="2197904"/>
            <a:ext cx="1907086" cy="184092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A175DA-721A-445B-8485-09CC6029D089}"/>
              </a:ext>
            </a:extLst>
          </p:cNvPr>
          <p:cNvSpPr/>
          <p:nvPr/>
        </p:nvSpPr>
        <p:spPr>
          <a:xfrm>
            <a:off x="932542" y="4556317"/>
            <a:ext cx="324297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REGISTRATION(ADD)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5FA72B-77E6-4590-907A-12FA96C33FA6}"/>
              </a:ext>
            </a:extLst>
          </p:cNvPr>
          <p:cNvSpPr/>
          <p:nvPr/>
        </p:nvSpPr>
        <p:spPr>
          <a:xfrm>
            <a:off x="1011779" y="4957453"/>
            <a:ext cx="308449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Name : can duplicated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Date&gt;=20200101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0&lt;=region code&lt;=26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35&lt;=temperature&lt;=37.2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Oversea status : 1 (NO)</a:t>
            </a:r>
          </a:p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Personal info status : 1 (YES)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D941FC-F062-4ED5-BD96-4B1CEB1EDDFC}"/>
              </a:ext>
            </a:extLst>
          </p:cNvPr>
          <p:cNvSpPr/>
          <p:nvPr/>
        </p:nvSpPr>
        <p:spPr>
          <a:xfrm>
            <a:off x="1011779" y="4957453"/>
            <a:ext cx="25955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Name : can duplicated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742764-75CB-4AC3-BCBC-9F8CC47FD7AD}"/>
              </a:ext>
            </a:extLst>
          </p:cNvPr>
          <p:cNvSpPr/>
          <p:nvPr/>
        </p:nvSpPr>
        <p:spPr>
          <a:xfrm>
            <a:off x="1011779" y="5196732"/>
            <a:ext cx="212109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Date&gt;=20200101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3380C9-A072-4D80-BE3A-21E9DF8A9607}"/>
              </a:ext>
            </a:extLst>
          </p:cNvPr>
          <p:cNvSpPr/>
          <p:nvPr/>
        </p:nvSpPr>
        <p:spPr>
          <a:xfrm>
            <a:off x="1011779" y="5646497"/>
            <a:ext cx="284244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35&lt;=temperature&lt;=37.2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38C497-697C-4990-AF98-05A01EE93DF5}"/>
              </a:ext>
            </a:extLst>
          </p:cNvPr>
          <p:cNvSpPr/>
          <p:nvPr/>
        </p:nvSpPr>
        <p:spPr>
          <a:xfrm>
            <a:off x="1011779" y="5416568"/>
            <a:ext cx="254268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0&lt;=region code&lt;=26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18CAD6-5E0B-42C6-9F3A-96B73ECF0756}"/>
              </a:ext>
            </a:extLst>
          </p:cNvPr>
          <p:cNvSpPr/>
          <p:nvPr/>
        </p:nvSpPr>
        <p:spPr>
          <a:xfrm>
            <a:off x="1011779" y="5878964"/>
            <a:ext cx="26244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Oversea status : 1 (NO)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E114DF-742B-467C-B2CC-151272C44198}"/>
              </a:ext>
            </a:extLst>
          </p:cNvPr>
          <p:cNvSpPr/>
          <p:nvPr/>
        </p:nvSpPr>
        <p:spPr>
          <a:xfrm>
            <a:off x="1020599" y="6099874"/>
            <a:ext cx="308449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Personal info status : 1 (YES)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A69A38-F726-4F9C-BACE-485FAF284A22}"/>
              </a:ext>
            </a:extLst>
          </p:cNvPr>
          <p:cNvSpPr txBox="1"/>
          <p:nvPr/>
        </p:nvSpPr>
        <p:spPr>
          <a:xfrm>
            <a:off x="7233067" y="2919585"/>
            <a:ext cx="3374197" cy="369332"/>
          </a:xfrm>
          <a:prstGeom prst="rect">
            <a:avLst/>
          </a:prstGeom>
          <a:solidFill>
            <a:srgbClr val="DAEB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Add to Visitor List</a:t>
            </a:r>
            <a:endParaRPr lang="ko-KR" altLang="en-US" i="1" dirty="0">
              <a:solidFill>
                <a:srgbClr val="C00000"/>
              </a:solidFill>
              <a:latin typeface="Yu Gothic UI Semibold" panose="020B07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08636C-4DC6-4A36-BF83-537B8F869CFD}"/>
              </a:ext>
            </a:extLst>
          </p:cNvPr>
          <p:cNvSpPr txBox="1"/>
          <p:nvPr/>
        </p:nvSpPr>
        <p:spPr>
          <a:xfrm>
            <a:off x="7552802" y="4283462"/>
            <a:ext cx="3374197" cy="369332"/>
          </a:xfrm>
          <a:prstGeom prst="rect">
            <a:avLst/>
          </a:prstGeom>
          <a:solidFill>
            <a:srgbClr val="DAEB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Add to </a:t>
            </a:r>
            <a:r>
              <a:rPr lang="en-US" altLang="ko-KR" dirty="0" err="1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HashTable</a:t>
            </a:r>
            <a:r>
              <a:rPr lang="en-US" altLang="ko-KR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- residence</a:t>
            </a:r>
            <a:endParaRPr lang="ko-KR" altLang="en-US" i="1" dirty="0">
              <a:solidFill>
                <a:srgbClr val="C00000"/>
              </a:solidFill>
              <a:latin typeface="Yu Gothic UI Semibold" panose="020B0700000000000000" pitchFamily="34" charset="-128"/>
              <a:ea typeface="더페이스샵 잉크립퀴드체" panose="03050503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5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 : Modification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68E8565-8E74-4782-A340-728AAA59ADE4}"/>
              </a:ext>
            </a:extLst>
          </p:cNvPr>
          <p:cNvGrpSpPr/>
          <p:nvPr/>
        </p:nvGrpSpPr>
        <p:grpSpPr>
          <a:xfrm>
            <a:off x="4606903" y="1254698"/>
            <a:ext cx="6586936" cy="5002989"/>
            <a:chOff x="3928666" y="925945"/>
            <a:chExt cx="6586936" cy="500298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DE23A26-9A7D-43D5-ACED-D84B078AF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63" t="19685" r="35665" b="30457"/>
            <a:stretch/>
          </p:blipFill>
          <p:spPr>
            <a:xfrm>
              <a:off x="3956382" y="925945"/>
              <a:ext cx="6559220" cy="305209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E88AB1-8D90-4EC0-B532-D23F4D92E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2" t="22519" r="39233" b="46074"/>
            <a:stretch/>
          </p:blipFill>
          <p:spPr>
            <a:xfrm>
              <a:off x="3928666" y="3885351"/>
              <a:ext cx="6559220" cy="2043583"/>
            </a:xfrm>
            <a:prstGeom prst="rect">
              <a:avLst/>
            </a:prstGeom>
          </p:spPr>
        </p:pic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25BCC6C6-5065-4393-B757-971BB1FE96E5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8C3192C-F03D-4317-8B75-92A572AFA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431" y="2220412"/>
            <a:ext cx="1800000" cy="1800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E2363F-282C-44BB-ABAA-F1861ADF3938}"/>
              </a:ext>
            </a:extLst>
          </p:cNvPr>
          <p:cNvSpPr/>
          <p:nvPr/>
        </p:nvSpPr>
        <p:spPr>
          <a:xfrm>
            <a:off x="1319557" y="4532581"/>
            <a:ext cx="24689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MODIFICATION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C63CDB-3DD5-4922-A242-B7FED10581F4}"/>
              </a:ext>
            </a:extLst>
          </p:cNvPr>
          <p:cNvSpPr/>
          <p:nvPr/>
        </p:nvSpPr>
        <p:spPr>
          <a:xfrm>
            <a:off x="1001822" y="4917811"/>
            <a:ext cx="31044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self-certification with visitor code</a:t>
            </a:r>
          </a:p>
          <a:p>
            <a:r>
              <a:rPr lang="en-US" altLang="ko-KR" sz="1500" b="1" dirty="0">
                <a:solidFill>
                  <a:srgbClr val="A4B1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 ONLY</a:t>
            </a:r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</a:t>
            </a:r>
          </a:p>
          <a:p>
            <a:pPr algn="ctr"/>
            <a:r>
              <a:rPr lang="en-US" altLang="ko-KR" sz="1500" b="1" i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visitor’s name, </a:t>
            </a:r>
          </a:p>
          <a:p>
            <a:pPr algn="ctr"/>
            <a:r>
              <a:rPr lang="en-US" altLang="ko-KR" sz="1500" b="1" i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phone number</a:t>
            </a:r>
          </a:p>
          <a:p>
            <a:pPr algn="ctr"/>
            <a:r>
              <a:rPr lang="en-US" altLang="ko-KR" sz="1500" b="1" i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Body temperature </a:t>
            </a:r>
          </a:p>
          <a:p>
            <a:pPr algn="r"/>
            <a:r>
              <a:rPr lang="en-US" altLang="ko-KR" sz="15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can be modified. 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8850E7-1B27-409F-AF30-1888FC1121F5}"/>
              </a:ext>
            </a:extLst>
          </p:cNvPr>
          <p:cNvSpPr/>
          <p:nvPr/>
        </p:nvSpPr>
        <p:spPr>
          <a:xfrm>
            <a:off x="1001822" y="4911678"/>
            <a:ext cx="310441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self-certification with visitor code</a:t>
            </a: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BCBC6B-B245-4694-96BA-68B021A8ADF6}"/>
              </a:ext>
            </a:extLst>
          </p:cNvPr>
          <p:cNvSpPr/>
          <p:nvPr/>
        </p:nvSpPr>
        <p:spPr>
          <a:xfrm>
            <a:off x="1005483" y="5602294"/>
            <a:ext cx="310441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500" b="1" i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phone number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43B053-DBB6-4850-8D8E-3E6781E2A809}"/>
              </a:ext>
            </a:extLst>
          </p:cNvPr>
          <p:cNvSpPr/>
          <p:nvPr/>
        </p:nvSpPr>
        <p:spPr>
          <a:xfrm>
            <a:off x="1001821" y="5367888"/>
            <a:ext cx="310441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500" b="1" i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visitor’s name,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E4E380F-F9A0-4CAB-8670-0509AE2CC560}"/>
              </a:ext>
            </a:extLst>
          </p:cNvPr>
          <p:cNvSpPr/>
          <p:nvPr/>
        </p:nvSpPr>
        <p:spPr>
          <a:xfrm>
            <a:off x="998161" y="5823551"/>
            <a:ext cx="310441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500" b="1" i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Body temperature </a:t>
            </a:r>
            <a:r>
              <a:rPr lang="en-US" altLang="ko-KR" sz="1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9EDD9B-6F0E-4ACF-A6F5-3C8FE083DF8A}"/>
              </a:ext>
            </a:extLst>
          </p:cNvPr>
          <p:cNvSpPr/>
          <p:nvPr/>
        </p:nvSpPr>
        <p:spPr>
          <a:xfrm>
            <a:off x="6151498" y="5717512"/>
            <a:ext cx="348684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366812-D87A-43B1-85CA-17EB79BD1082}"/>
              </a:ext>
            </a:extLst>
          </p:cNvPr>
          <p:cNvSpPr/>
          <p:nvPr/>
        </p:nvSpPr>
        <p:spPr>
          <a:xfrm>
            <a:off x="6134100" y="6144534"/>
            <a:ext cx="442390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8B0177BD-64F8-4A44-95F0-086BB22A8078}"/>
              </a:ext>
            </a:extLst>
          </p:cNvPr>
          <p:cNvSpPr/>
          <p:nvPr/>
        </p:nvSpPr>
        <p:spPr>
          <a:xfrm>
            <a:off x="5520267" y="3013700"/>
            <a:ext cx="3615266" cy="611421"/>
          </a:xfrm>
          <a:prstGeom prst="frame">
            <a:avLst>
              <a:gd name="adj1" fmla="val 964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EAB9022-70B6-427C-9513-52246C745C0E}"/>
              </a:ext>
            </a:extLst>
          </p:cNvPr>
          <p:cNvGrpSpPr/>
          <p:nvPr/>
        </p:nvGrpSpPr>
        <p:grpSpPr>
          <a:xfrm>
            <a:off x="4628396" y="917328"/>
            <a:ext cx="6538822" cy="5532290"/>
            <a:chOff x="4628396" y="869020"/>
            <a:chExt cx="6538822" cy="553229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1FB6487-DA66-4273-B460-0EB4007EC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63" t="19685" r="28460" b="29973"/>
            <a:stretch/>
          </p:blipFill>
          <p:spPr>
            <a:xfrm>
              <a:off x="4650258" y="869020"/>
              <a:ext cx="6303416" cy="264528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9E8E36C-1FA6-4F77-AF63-8C0E19C74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062" t="19685" r="34166" b="29721"/>
            <a:stretch/>
          </p:blipFill>
          <p:spPr>
            <a:xfrm>
              <a:off x="4628396" y="3463605"/>
              <a:ext cx="6538822" cy="2937705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D97BA-5871-400A-BD33-B55D83D5C039}"/>
              </a:ext>
            </a:extLst>
          </p:cNvPr>
          <p:cNvSpPr/>
          <p:nvPr/>
        </p:nvSpPr>
        <p:spPr>
          <a:xfrm>
            <a:off x="6026312" y="1367906"/>
            <a:ext cx="3662952" cy="523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31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 : Delete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BE81E2-7A4C-4E1A-BE7A-3FDD3BF65259}"/>
              </a:ext>
            </a:extLst>
          </p:cNvPr>
          <p:cNvGrpSpPr/>
          <p:nvPr/>
        </p:nvGrpSpPr>
        <p:grpSpPr>
          <a:xfrm>
            <a:off x="4426476" y="950093"/>
            <a:ext cx="5950978" cy="5483852"/>
            <a:chOff x="4175153" y="925945"/>
            <a:chExt cx="5950978" cy="548385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3796681-7C94-499D-92F0-37862FB1B5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63" t="19685" r="38667" b="30457"/>
            <a:stretch/>
          </p:blipFill>
          <p:spPr>
            <a:xfrm>
              <a:off x="4187029" y="925945"/>
              <a:ext cx="5939102" cy="290831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9EC207-F87A-46FD-A04F-416EFB221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2" t="28147" r="59667" b="30235"/>
            <a:stretch/>
          </p:blipFill>
          <p:spPr>
            <a:xfrm>
              <a:off x="4175153" y="3817340"/>
              <a:ext cx="4016667" cy="2592457"/>
            </a:xfrm>
            <a:prstGeom prst="rect">
              <a:avLst/>
            </a:prstGeom>
          </p:spPr>
        </p:pic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1784FDB5-8E8A-4240-B70F-03F90FBA4FB5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366F915-9853-47EC-9C52-41B3706E5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83" y="2061055"/>
            <a:ext cx="2118713" cy="211871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39686E-A882-487E-926A-D1EBF44EA788}"/>
              </a:ext>
            </a:extLst>
          </p:cNvPr>
          <p:cNvSpPr/>
          <p:nvPr/>
        </p:nvSpPr>
        <p:spPr>
          <a:xfrm>
            <a:off x="1928710" y="4560411"/>
            <a:ext cx="12474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DELETE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8EFB4E-E5E5-4CB9-AAB4-D07882381034}"/>
              </a:ext>
            </a:extLst>
          </p:cNvPr>
          <p:cNvSpPr/>
          <p:nvPr/>
        </p:nvSpPr>
        <p:spPr>
          <a:xfrm>
            <a:off x="1015799" y="4948859"/>
            <a:ext cx="30732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A4B1C4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Delete all data </a:t>
            </a:r>
          </a:p>
          <a:p>
            <a:pPr algn="ctr"/>
            <a:r>
              <a:rPr lang="en-US" altLang="ko-KR" sz="2000" b="0" i="0" dirty="0">
                <a:solidFill>
                  <a:srgbClr val="A4B1C4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prior to the date entered</a:t>
            </a:r>
            <a:endParaRPr lang="en-US" altLang="ko-KR" sz="2000" b="1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B21253-0166-4FD3-996F-FE19FA02ABFA}"/>
              </a:ext>
            </a:extLst>
          </p:cNvPr>
          <p:cNvSpPr/>
          <p:nvPr/>
        </p:nvSpPr>
        <p:spPr>
          <a:xfrm>
            <a:off x="1024368" y="4948859"/>
            <a:ext cx="30732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0" i="0" dirty="0">
                <a:solidFill>
                  <a:schemeClr val="accent6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Delete all data </a:t>
            </a:r>
          </a:p>
          <a:p>
            <a:pPr algn="ctr"/>
            <a:r>
              <a:rPr lang="en-US" altLang="ko-KR" sz="2000" b="0" i="0" dirty="0">
                <a:solidFill>
                  <a:schemeClr val="accent6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prior to the date entered</a:t>
            </a:r>
            <a:endParaRPr lang="en-US" altLang="ko-KR" sz="2000" b="1" dirty="0">
              <a:solidFill>
                <a:schemeClr val="accent6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BC3015F8-C7B0-4DAF-A630-F590FC57E6F0}"/>
              </a:ext>
            </a:extLst>
          </p:cNvPr>
          <p:cNvSpPr/>
          <p:nvPr/>
        </p:nvSpPr>
        <p:spPr>
          <a:xfrm>
            <a:off x="4930720" y="2311400"/>
            <a:ext cx="5381680" cy="413107"/>
          </a:xfrm>
          <a:prstGeom prst="frame">
            <a:avLst>
              <a:gd name="adj1" fmla="val 964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520F6BEA-B126-4D2A-BB8B-9CA4AB0C3799}"/>
              </a:ext>
            </a:extLst>
          </p:cNvPr>
          <p:cNvSpPr/>
          <p:nvPr/>
        </p:nvSpPr>
        <p:spPr>
          <a:xfrm>
            <a:off x="5389154" y="3090014"/>
            <a:ext cx="1807633" cy="751474"/>
          </a:xfrm>
          <a:prstGeom prst="frame">
            <a:avLst>
              <a:gd name="adj1" fmla="val 738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5A4D0BCB-6B96-46F5-A4A8-46C5350B875E}"/>
              </a:ext>
            </a:extLst>
          </p:cNvPr>
          <p:cNvSpPr/>
          <p:nvPr/>
        </p:nvSpPr>
        <p:spPr>
          <a:xfrm>
            <a:off x="5442909" y="3804030"/>
            <a:ext cx="2704680" cy="1301369"/>
          </a:xfrm>
          <a:prstGeom prst="frame">
            <a:avLst>
              <a:gd name="adj1" fmla="val 41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671079-794F-4013-A147-4A6A24C62F1E}"/>
              </a:ext>
            </a:extLst>
          </p:cNvPr>
          <p:cNvSpPr txBox="1"/>
          <p:nvPr/>
        </p:nvSpPr>
        <p:spPr>
          <a:xfrm>
            <a:off x="7621560" y="3227974"/>
            <a:ext cx="3374197" cy="369332"/>
          </a:xfrm>
          <a:prstGeom prst="rect">
            <a:avLst/>
          </a:prstGeom>
          <a:solidFill>
            <a:srgbClr val="DAEB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Delete from list</a:t>
            </a:r>
            <a:endParaRPr lang="ko-KR" altLang="en-US" i="1" dirty="0">
              <a:solidFill>
                <a:srgbClr val="C00000"/>
              </a:solidFill>
              <a:latin typeface="Yu Gothic UI Semibold" panose="020B07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C09B29-5BBE-4F00-848E-A6AA859A8B9F}"/>
              </a:ext>
            </a:extLst>
          </p:cNvPr>
          <p:cNvSpPr txBox="1"/>
          <p:nvPr/>
        </p:nvSpPr>
        <p:spPr>
          <a:xfrm>
            <a:off x="8237735" y="4375745"/>
            <a:ext cx="2903058" cy="369332"/>
          </a:xfrm>
          <a:prstGeom prst="rect">
            <a:avLst/>
          </a:prstGeom>
          <a:solidFill>
            <a:srgbClr val="DAEB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Delete from </a:t>
            </a:r>
            <a:r>
              <a:rPr lang="en-US" altLang="ko-KR" dirty="0" err="1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hashtable</a:t>
            </a:r>
            <a:endParaRPr lang="ko-KR" altLang="en-US" i="1" dirty="0">
              <a:solidFill>
                <a:srgbClr val="C00000"/>
              </a:solidFill>
              <a:latin typeface="Yu Gothic UI Semibold" panose="020B0700000000000000" pitchFamily="34" charset="-128"/>
              <a:ea typeface="더페이스샵 잉크립퀴드체" panose="03050503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22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 : Main Function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6B10633-A9CF-416A-B69E-54404D8657FD}"/>
              </a:ext>
            </a:extLst>
          </p:cNvPr>
          <p:cNvGrpSpPr/>
          <p:nvPr/>
        </p:nvGrpSpPr>
        <p:grpSpPr>
          <a:xfrm>
            <a:off x="4536560" y="897552"/>
            <a:ext cx="5735546" cy="5550611"/>
            <a:chOff x="4502436" y="902158"/>
            <a:chExt cx="5271329" cy="555061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A765680-5143-4481-9B10-F17D7D7A3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62" t="17778" r="48001" b="27852"/>
            <a:stretch/>
          </p:blipFill>
          <p:spPr>
            <a:xfrm>
              <a:off x="4536560" y="902158"/>
              <a:ext cx="5237205" cy="334125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3C55DFB-0B06-4B92-8143-25927634C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2" t="18519" r="50000" b="46694"/>
            <a:stretch/>
          </p:blipFill>
          <p:spPr>
            <a:xfrm>
              <a:off x="4502436" y="4243412"/>
              <a:ext cx="5186828" cy="2209357"/>
            </a:xfrm>
            <a:prstGeom prst="rect">
              <a:avLst/>
            </a:prstGeom>
          </p:spPr>
        </p:pic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441EDEAC-89A1-4B0D-8E26-CF2096557858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3772FF8-1570-4BDA-BE68-341302747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37" y="1972927"/>
            <a:ext cx="2081545" cy="208154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11A15F-AD22-4428-80C4-D6EB291C7E5C}"/>
              </a:ext>
            </a:extLst>
          </p:cNvPr>
          <p:cNvSpPr/>
          <p:nvPr/>
        </p:nvSpPr>
        <p:spPr>
          <a:xfrm>
            <a:off x="2077516" y="4560412"/>
            <a:ext cx="91884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Main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3217F0B-C2FA-4F45-9923-6AC03E2A5B30}"/>
              </a:ext>
            </a:extLst>
          </p:cNvPr>
          <p:cNvSpPr/>
          <p:nvPr/>
        </p:nvSpPr>
        <p:spPr>
          <a:xfrm>
            <a:off x="1693596" y="5030844"/>
            <a:ext cx="16866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</a:t>
            </a:r>
          </a:p>
          <a:p>
            <a:pPr marL="457200" indent="-457200">
              <a:buAutoNum type="arabicPeriod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Manager</a:t>
            </a:r>
            <a:endParaRPr lang="en-US" altLang="ko-KR" sz="2000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C076122-1237-461C-B3B0-FA649C6DC6F6}"/>
              </a:ext>
            </a:extLst>
          </p:cNvPr>
          <p:cNvSpPr/>
          <p:nvPr/>
        </p:nvSpPr>
        <p:spPr>
          <a:xfrm>
            <a:off x="1693596" y="5030844"/>
            <a:ext cx="1398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b="1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</a:t>
            </a:r>
          </a:p>
        </p:txBody>
      </p:sp>
      <p:sp>
        <p:nvSpPr>
          <p:cNvPr id="33" name="액자 32">
            <a:extLst>
              <a:ext uri="{FF2B5EF4-FFF2-40B4-BE49-F238E27FC236}">
                <a16:creationId xmlns:a16="http://schemas.microsoft.com/office/drawing/2014/main" id="{C22F5005-5FA9-4245-A2D4-72CD915C1EED}"/>
              </a:ext>
            </a:extLst>
          </p:cNvPr>
          <p:cNvSpPr/>
          <p:nvPr/>
        </p:nvSpPr>
        <p:spPr>
          <a:xfrm>
            <a:off x="5371581" y="4255606"/>
            <a:ext cx="4888473" cy="2223393"/>
          </a:xfrm>
          <a:prstGeom prst="frame">
            <a:avLst>
              <a:gd name="adj1" fmla="val 41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51E0AD-CF1B-4FAC-985B-823557065A38}"/>
              </a:ext>
            </a:extLst>
          </p:cNvPr>
          <p:cNvSpPr txBox="1"/>
          <p:nvPr/>
        </p:nvSpPr>
        <p:spPr>
          <a:xfrm>
            <a:off x="8777844" y="5037466"/>
            <a:ext cx="2558603" cy="646331"/>
          </a:xfrm>
          <a:prstGeom prst="rect">
            <a:avLst/>
          </a:prstGeom>
          <a:solidFill>
            <a:srgbClr val="DAEBED"/>
          </a:solidFill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ko-KR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Registration</a:t>
            </a:r>
          </a:p>
          <a:p>
            <a:pPr marL="342900" indent="-342900" algn="ctr">
              <a:buAutoNum type="arabicPeriod"/>
            </a:pPr>
            <a:r>
              <a:rPr lang="en-US" altLang="ko-KR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Modification</a:t>
            </a:r>
            <a:endParaRPr lang="ko-KR" altLang="en-US" dirty="0">
              <a:solidFill>
                <a:srgbClr val="002060"/>
              </a:solidFill>
              <a:latin typeface="Yu Gothic UI Semibold" panose="020B0700000000000000" pitchFamily="34" charset="-128"/>
              <a:ea typeface="더페이스샵 잉크립퀴드체" panose="03050503000000000000" pitchFamily="66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DFF96B2-9DFC-4EFA-88B0-4008B2A2D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09" y="5007302"/>
            <a:ext cx="381091" cy="3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1ACA879-CF43-4F43-856C-71CE9F8EB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09" y="5250954"/>
            <a:ext cx="381091" cy="3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DADBEF9-68D9-491A-8536-084F79435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142" y="4968788"/>
            <a:ext cx="381091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C5F7F11-1653-46B6-911D-FF58615C8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956" y="5230899"/>
            <a:ext cx="38109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6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 : Main Function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421994-F96A-4633-B4EA-BD1B52186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2" t="19685" r="45187" b="27370"/>
          <a:stretch/>
        </p:blipFill>
        <p:spPr>
          <a:xfrm>
            <a:off x="4180712" y="2091194"/>
            <a:ext cx="7093130" cy="4162506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441EDEAC-89A1-4B0D-8E26-CF2096557858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526935A-78B8-4425-A04B-C0D35BC36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37" y="1972927"/>
            <a:ext cx="2081545" cy="208154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3F3D38-023B-41AB-97AF-4058E8C8A5AF}"/>
              </a:ext>
            </a:extLst>
          </p:cNvPr>
          <p:cNvSpPr/>
          <p:nvPr/>
        </p:nvSpPr>
        <p:spPr>
          <a:xfrm>
            <a:off x="2077516" y="4560412"/>
            <a:ext cx="91884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Main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637DFC-7EE8-427A-AD34-DE604B01C17E}"/>
              </a:ext>
            </a:extLst>
          </p:cNvPr>
          <p:cNvSpPr/>
          <p:nvPr/>
        </p:nvSpPr>
        <p:spPr>
          <a:xfrm>
            <a:off x="1693596" y="5030844"/>
            <a:ext cx="16866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</a:t>
            </a:r>
          </a:p>
          <a:p>
            <a:pPr marL="457200" indent="-457200">
              <a:buAutoNum type="arabicPeriod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Manager</a:t>
            </a:r>
            <a:endParaRPr lang="en-US" altLang="ko-KR" sz="2000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A5F5B1-E3FA-4918-AC37-C2674121CCBE}"/>
              </a:ext>
            </a:extLst>
          </p:cNvPr>
          <p:cNvSpPr/>
          <p:nvPr/>
        </p:nvSpPr>
        <p:spPr>
          <a:xfrm>
            <a:off x="1693596" y="5030844"/>
            <a:ext cx="16866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</a:t>
            </a:r>
          </a:p>
          <a:p>
            <a:pPr marL="457200" indent="-457200">
              <a:buAutoNum type="arabicPeriod"/>
            </a:pPr>
            <a:r>
              <a:rPr lang="en-US" altLang="ko-KR" sz="2000" b="1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Manager</a:t>
            </a:r>
            <a:endParaRPr lang="en-US" altLang="ko-KR" sz="2000" dirty="0">
              <a:solidFill>
                <a:srgbClr val="C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460C0F-044D-4FAB-8F6F-EDFFF8A62541}"/>
              </a:ext>
            </a:extLst>
          </p:cNvPr>
          <p:cNvSpPr txBox="1"/>
          <p:nvPr/>
        </p:nvSpPr>
        <p:spPr>
          <a:xfrm>
            <a:off x="8790065" y="902158"/>
            <a:ext cx="2558603" cy="1754326"/>
          </a:xfrm>
          <a:prstGeom prst="rect">
            <a:avLst/>
          </a:prstGeom>
          <a:solidFill>
            <a:srgbClr val="DAEBED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Registration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Modification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Delete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Print all data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Print specific data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Log-out</a:t>
            </a:r>
            <a:endParaRPr lang="ko-KR" altLang="en-US" dirty="0">
              <a:solidFill>
                <a:srgbClr val="002060"/>
              </a:solidFill>
              <a:latin typeface="Yu Gothic UI Semibold" panose="020B0700000000000000" pitchFamily="34" charset="-128"/>
              <a:ea typeface="더페이스샵 잉크립퀴드체" panose="03050503000000000000" pitchFamily="66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4CFC7D8-C6A2-4133-882E-13A0AB3FD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77" y="4798939"/>
            <a:ext cx="381091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5D668E1-020A-4BDB-89FF-C94A10167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636" y="5229824"/>
            <a:ext cx="381091" cy="36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5D3015A-1962-4B98-A2F7-D75C46ED5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47" y="5670566"/>
            <a:ext cx="381091" cy="36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3A3E06-1FEC-468C-B83C-BB52622D1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975" y="810613"/>
            <a:ext cx="381091" cy="36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C8E3F33-DEA4-4E37-B18F-DE507D3FD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974" y="1090903"/>
            <a:ext cx="381091" cy="36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75FD2EC-D336-4686-A20D-C24E1C20A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974" y="1364609"/>
            <a:ext cx="381091" cy="3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B27B2CE-5365-4A8E-A05D-E8C02D0C3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612" y="990613"/>
            <a:ext cx="1036230" cy="1036230"/>
          </a:xfrm>
          <a:prstGeom prst="rect">
            <a:avLst/>
          </a:prstGeom>
        </p:spPr>
      </p:pic>
      <p:sp>
        <p:nvSpPr>
          <p:cNvPr id="38" name="왼쪽 대괄호 37">
            <a:extLst>
              <a:ext uri="{FF2B5EF4-FFF2-40B4-BE49-F238E27FC236}">
                <a16:creationId xmlns:a16="http://schemas.microsoft.com/office/drawing/2014/main" id="{C1DDB3C4-74B5-4217-AD07-1FAD3A79765E}"/>
              </a:ext>
            </a:extLst>
          </p:cNvPr>
          <p:cNvSpPr/>
          <p:nvPr/>
        </p:nvSpPr>
        <p:spPr>
          <a:xfrm>
            <a:off x="5400709" y="2698735"/>
            <a:ext cx="114567" cy="517144"/>
          </a:xfrm>
          <a:prstGeom prst="lef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0B796E-A5F1-4979-8CDB-F335CC37C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536" y="953164"/>
            <a:ext cx="1098381" cy="103680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E6B75D-8CA0-4A58-9CE2-1F13D91A9224}"/>
              </a:ext>
            </a:extLst>
          </p:cNvPr>
          <p:cNvSpPr/>
          <p:nvPr/>
        </p:nvSpPr>
        <p:spPr>
          <a:xfrm>
            <a:off x="5515276" y="3540625"/>
            <a:ext cx="340178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39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8" grpId="0" animBg="1"/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 : Main Function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87D4F0-AD05-4F4D-9523-C643ED72F1C3}"/>
              </a:ext>
            </a:extLst>
          </p:cNvPr>
          <p:cNvGrpSpPr/>
          <p:nvPr/>
        </p:nvGrpSpPr>
        <p:grpSpPr>
          <a:xfrm>
            <a:off x="4201189" y="1463986"/>
            <a:ext cx="7161352" cy="4757084"/>
            <a:chOff x="4536560" y="913481"/>
            <a:chExt cx="7802864" cy="475708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B82868B-AEAA-45E7-8765-9B7FF092F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17" t="17778" r="32584" b="27369"/>
            <a:stretch/>
          </p:blipFill>
          <p:spPr>
            <a:xfrm>
              <a:off x="4536560" y="913481"/>
              <a:ext cx="7802864" cy="376180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C61C93-7D24-4E56-8549-820F207F0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2" t="18370" r="37333" b="67235"/>
            <a:stretch/>
          </p:blipFill>
          <p:spPr>
            <a:xfrm>
              <a:off x="4582446" y="4624828"/>
              <a:ext cx="7568914" cy="1045737"/>
            </a:xfrm>
            <a:prstGeom prst="rect">
              <a:avLst/>
            </a:prstGeom>
          </p:spPr>
        </p:pic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441EDEAC-89A1-4B0D-8E26-CF2096557858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526935A-78B8-4425-A04B-C0D35BC36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37" y="1972927"/>
            <a:ext cx="2081545" cy="208154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3F3D38-023B-41AB-97AF-4058E8C8A5AF}"/>
              </a:ext>
            </a:extLst>
          </p:cNvPr>
          <p:cNvSpPr/>
          <p:nvPr/>
        </p:nvSpPr>
        <p:spPr>
          <a:xfrm>
            <a:off x="2077516" y="4560412"/>
            <a:ext cx="91884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Main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637DFC-7EE8-427A-AD34-DE604B01C17E}"/>
              </a:ext>
            </a:extLst>
          </p:cNvPr>
          <p:cNvSpPr/>
          <p:nvPr/>
        </p:nvSpPr>
        <p:spPr>
          <a:xfrm>
            <a:off x="1693596" y="5030844"/>
            <a:ext cx="16866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</a:t>
            </a:r>
          </a:p>
          <a:p>
            <a:pPr marL="457200" indent="-457200">
              <a:buAutoNum type="arabicPeriod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Manager</a:t>
            </a:r>
            <a:endParaRPr lang="en-US" altLang="ko-KR" sz="2000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CC798D-603B-4F20-B87F-E18DB6A8EDC0}"/>
              </a:ext>
            </a:extLst>
          </p:cNvPr>
          <p:cNvSpPr/>
          <p:nvPr/>
        </p:nvSpPr>
        <p:spPr>
          <a:xfrm>
            <a:off x="1693596" y="5030844"/>
            <a:ext cx="16866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</a:t>
            </a:r>
          </a:p>
          <a:p>
            <a:pPr marL="457200" indent="-457200">
              <a:buAutoNum type="arabicPeriod"/>
            </a:pPr>
            <a:r>
              <a:rPr lang="en-US" altLang="ko-KR" sz="2000" b="1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Manager</a:t>
            </a:r>
            <a:endParaRPr lang="en-US" altLang="ko-KR" sz="2000" dirty="0">
              <a:solidFill>
                <a:srgbClr val="C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2DDD88-CAE0-4088-ABFB-B31BD9F80514}"/>
              </a:ext>
            </a:extLst>
          </p:cNvPr>
          <p:cNvGrpSpPr/>
          <p:nvPr/>
        </p:nvGrpSpPr>
        <p:grpSpPr>
          <a:xfrm>
            <a:off x="8790065" y="841207"/>
            <a:ext cx="2558603" cy="1815277"/>
            <a:chOff x="8790065" y="841207"/>
            <a:chExt cx="2558603" cy="18152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E7EBBD-189E-4E97-A73A-4E6C2002C9CB}"/>
                </a:ext>
              </a:extLst>
            </p:cNvPr>
            <p:cNvSpPr txBox="1"/>
            <p:nvPr/>
          </p:nvSpPr>
          <p:spPr>
            <a:xfrm>
              <a:off x="8790065" y="902158"/>
              <a:ext cx="2558603" cy="1754326"/>
            </a:xfrm>
            <a:prstGeom prst="rect">
              <a:avLst/>
            </a:prstGeom>
            <a:solidFill>
              <a:srgbClr val="DAEBED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dirty="0">
                  <a:solidFill>
                    <a:srgbClr val="00206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Registration</a:t>
              </a:r>
            </a:p>
            <a:p>
              <a:pPr marL="342900" indent="-342900">
                <a:buAutoNum type="arabicPeriod"/>
              </a:pPr>
              <a:r>
                <a:rPr lang="en-US" altLang="ko-KR" dirty="0">
                  <a:solidFill>
                    <a:srgbClr val="00206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Modification</a:t>
              </a:r>
            </a:p>
            <a:p>
              <a:pPr marL="342900" indent="-342900">
                <a:buAutoNum type="arabicPeriod"/>
              </a:pPr>
              <a:r>
                <a:rPr lang="en-US" altLang="ko-KR" dirty="0">
                  <a:solidFill>
                    <a:srgbClr val="00206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Delete</a:t>
              </a:r>
            </a:p>
            <a:p>
              <a:pPr marL="342900" indent="-342900">
                <a:buAutoNum type="arabicPeriod"/>
              </a:pPr>
              <a:r>
                <a:rPr lang="en-US" altLang="ko-KR" dirty="0">
                  <a:solidFill>
                    <a:srgbClr val="00206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Print all data</a:t>
              </a:r>
            </a:p>
            <a:p>
              <a:pPr marL="342900" indent="-342900">
                <a:buAutoNum type="arabicPeriod"/>
              </a:pPr>
              <a:r>
                <a:rPr lang="en-US" altLang="ko-KR" dirty="0">
                  <a:solidFill>
                    <a:srgbClr val="00206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Print specific data</a:t>
              </a:r>
            </a:p>
            <a:p>
              <a:pPr marL="342900" indent="-342900">
                <a:buAutoNum type="arabicPeriod"/>
              </a:pPr>
              <a:r>
                <a:rPr lang="en-US" altLang="ko-KR" dirty="0">
                  <a:solidFill>
                    <a:srgbClr val="00206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Log-out</a:t>
              </a:r>
              <a:endParaRPr lang="ko-KR" altLang="en-US" dirty="0">
                <a:solidFill>
                  <a:srgbClr val="002060"/>
                </a:solidFill>
                <a:latin typeface="Yu Gothic UI Semibold" panose="020B0700000000000000" pitchFamily="34" charset="-128"/>
                <a:ea typeface="더페이스샵 잉크립퀴드체" panose="03050503000000000000" pitchFamily="66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907D5E5-E921-4541-8741-5F80B68D4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529" y="841207"/>
              <a:ext cx="381091" cy="3600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F4067DC-7C4A-4408-B3C1-39E95692B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3007" y="1091386"/>
              <a:ext cx="381091" cy="3600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C794BF4-E8EC-45D0-8752-2B55DD2B3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8820" y="1372227"/>
              <a:ext cx="381091" cy="360000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62AFEAC3-09D7-4E8B-8E3F-230F42C47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964" y="1312752"/>
            <a:ext cx="381091" cy="36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033C70C-21B4-48A4-9F03-021610014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646" y="1670708"/>
            <a:ext cx="381091" cy="36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DAE2495-93E0-45A8-BA71-389F6D258F43}"/>
              </a:ext>
            </a:extLst>
          </p:cNvPr>
          <p:cNvSpPr txBox="1"/>
          <p:nvPr/>
        </p:nvSpPr>
        <p:spPr>
          <a:xfrm>
            <a:off x="8794143" y="3494266"/>
            <a:ext cx="2395795" cy="784830"/>
          </a:xfrm>
          <a:prstGeom prst="rect">
            <a:avLst/>
          </a:prstGeom>
          <a:solidFill>
            <a:srgbClr val="DAEBED"/>
          </a:solidFill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4-1) Print by name</a:t>
            </a:r>
          </a:p>
          <a:p>
            <a:r>
              <a:rPr lang="en-US" altLang="ko-KR" sz="1500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4-2) Print by date</a:t>
            </a:r>
          </a:p>
          <a:p>
            <a:r>
              <a:rPr lang="en-US" altLang="ko-KR" sz="1500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4-3) Print by residence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7276A2-2E94-46DA-9628-813E05BA09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37919">
            <a:off x="7753420" y="3137352"/>
            <a:ext cx="1108687" cy="81606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8343E9E-9E23-46E9-8860-3F9AC6494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30440">
            <a:off x="7753420" y="3589149"/>
            <a:ext cx="1108687" cy="87795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D2AF563-3E22-4BBC-885E-D1DC31471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46664">
            <a:off x="7810878" y="4030646"/>
            <a:ext cx="1108687" cy="877955"/>
          </a:xfrm>
          <a:prstGeom prst="rect">
            <a:avLst/>
          </a:prstGeom>
        </p:spPr>
      </p:pic>
      <p:sp>
        <p:nvSpPr>
          <p:cNvPr id="33" name="왼쪽 대괄호 32">
            <a:extLst>
              <a:ext uri="{FF2B5EF4-FFF2-40B4-BE49-F238E27FC236}">
                <a16:creationId xmlns:a16="http://schemas.microsoft.com/office/drawing/2014/main" id="{16FFA526-9853-4C3D-9657-45F65DD1A8AF}"/>
              </a:ext>
            </a:extLst>
          </p:cNvPr>
          <p:cNvSpPr/>
          <p:nvPr/>
        </p:nvSpPr>
        <p:spPr>
          <a:xfrm>
            <a:off x="5814595" y="3178394"/>
            <a:ext cx="113585" cy="629928"/>
          </a:xfrm>
          <a:prstGeom prst="lef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5EEB67F7-64DB-47E6-91B7-7A640025D318}"/>
              </a:ext>
            </a:extLst>
          </p:cNvPr>
          <p:cNvSpPr/>
          <p:nvPr/>
        </p:nvSpPr>
        <p:spPr>
          <a:xfrm>
            <a:off x="5822620" y="3917940"/>
            <a:ext cx="113585" cy="550392"/>
          </a:xfrm>
          <a:prstGeom prst="lef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D42682D2-B5DD-4DD1-B6F4-0F4D1BF2E6DD}"/>
              </a:ext>
            </a:extLst>
          </p:cNvPr>
          <p:cNvSpPr/>
          <p:nvPr/>
        </p:nvSpPr>
        <p:spPr>
          <a:xfrm>
            <a:off x="5830642" y="4590105"/>
            <a:ext cx="113585" cy="550392"/>
          </a:xfrm>
          <a:prstGeom prst="lef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17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 : Main Function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B59B45-28D5-4532-B62B-6331562D80E8}"/>
              </a:ext>
            </a:extLst>
          </p:cNvPr>
          <p:cNvGrpSpPr/>
          <p:nvPr/>
        </p:nvGrpSpPr>
        <p:grpSpPr>
          <a:xfrm>
            <a:off x="4362671" y="913169"/>
            <a:ext cx="5905434" cy="5519376"/>
            <a:chOff x="5958041" y="933948"/>
            <a:chExt cx="5905434" cy="551937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C61C93-7D24-4E56-8549-820F207F0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62" t="32132" r="37333" b="30458"/>
            <a:stretch/>
          </p:blipFill>
          <p:spPr>
            <a:xfrm>
              <a:off x="5958041" y="933948"/>
              <a:ext cx="5620948" cy="256557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3973F6D-2496-47B9-9020-3FFEC231AF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563" t="22074" r="35000" b="34485"/>
            <a:stretch/>
          </p:blipFill>
          <p:spPr>
            <a:xfrm>
              <a:off x="5958041" y="3474084"/>
              <a:ext cx="5905434" cy="2979240"/>
            </a:xfrm>
            <a:prstGeom prst="rect">
              <a:avLst/>
            </a:prstGeom>
          </p:spPr>
        </p:pic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441EDEAC-89A1-4B0D-8E26-CF2096557858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4996683-7176-4362-948C-5632DCFD0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37" y="1972927"/>
            <a:ext cx="2081545" cy="20815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F05BFD5-7513-40DB-AA55-A2C39F22F68E}"/>
              </a:ext>
            </a:extLst>
          </p:cNvPr>
          <p:cNvSpPr/>
          <p:nvPr/>
        </p:nvSpPr>
        <p:spPr>
          <a:xfrm>
            <a:off x="2077516" y="4560412"/>
            <a:ext cx="91884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Main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3ADA3E2-FF50-405B-806F-D1BDD5BB0B51}"/>
              </a:ext>
            </a:extLst>
          </p:cNvPr>
          <p:cNvSpPr/>
          <p:nvPr/>
        </p:nvSpPr>
        <p:spPr>
          <a:xfrm>
            <a:off x="1693596" y="5030844"/>
            <a:ext cx="16866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</a:t>
            </a:r>
          </a:p>
          <a:p>
            <a:pPr marL="457200" indent="-457200">
              <a:buAutoNum type="arabicPeriod"/>
            </a:pPr>
            <a:r>
              <a:rPr lang="en-US" altLang="ko-KR" sz="2000" b="1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Manager</a:t>
            </a:r>
            <a:endParaRPr lang="en-US" altLang="ko-KR" sz="2000" dirty="0">
              <a:solidFill>
                <a:srgbClr val="C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FE3298B-7F62-46BF-9413-FA7AF4A02F2D}"/>
              </a:ext>
            </a:extLst>
          </p:cNvPr>
          <p:cNvGrpSpPr/>
          <p:nvPr/>
        </p:nvGrpSpPr>
        <p:grpSpPr>
          <a:xfrm>
            <a:off x="8797006" y="203200"/>
            <a:ext cx="2558603" cy="1815277"/>
            <a:chOff x="8797006" y="203200"/>
            <a:chExt cx="2558603" cy="181527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0B5D88C-3A25-4BC9-A692-5117FEB488B1}"/>
                </a:ext>
              </a:extLst>
            </p:cNvPr>
            <p:cNvGrpSpPr/>
            <p:nvPr/>
          </p:nvGrpSpPr>
          <p:grpSpPr>
            <a:xfrm>
              <a:off x="8797006" y="203200"/>
              <a:ext cx="2558603" cy="1815277"/>
              <a:chOff x="8790065" y="841207"/>
              <a:chExt cx="2558603" cy="181527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9AB6F61-DAF0-439D-8B6A-14F2C7253088}"/>
                  </a:ext>
                </a:extLst>
              </p:cNvPr>
              <p:cNvSpPr txBox="1"/>
              <p:nvPr/>
            </p:nvSpPr>
            <p:spPr>
              <a:xfrm>
                <a:off x="8790065" y="902158"/>
                <a:ext cx="2558603" cy="1754326"/>
              </a:xfrm>
              <a:prstGeom prst="rect">
                <a:avLst/>
              </a:prstGeom>
              <a:solidFill>
                <a:srgbClr val="DAEBED"/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ko-KR" dirty="0">
                    <a:solidFill>
                      <a:srgbClr val="002060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Registration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dirty="0">
                    <a:solidFill>
                      <a:srgbClr val="002060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Modification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dirty="0">
                    <a:solidFill>
                      <a:srgbClr val="002060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Delete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dirty="0">
                    <a:solidFill>
                      <a:srgbClr val="002060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Print all data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dirty="0">
                    <a:solidFill>
                      <a:srgbClr val="002060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Print specific data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dirty="0">
                    <a:solidFill>
                      <a:srgbClr val="002060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Log-out</a:t>
                </a:r>
                <a:endParaRPr lang="ko-KR" altLang="en-US" dirty="0">
                  <a:solidFill>
                    <a:srgbClr val="002060"/>
                  </a:solidFill>
                  <a:latin typeface="Yu Gothic UI Semibold" panose="020B0700000000000000" pitchFamily="34" charset="-128"/>
                  <a:ea typeface="더페이스샵 잉크립퀴드체" panose="03050503000000000000" pitchFamily="66" charset="-127"/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2F32A0F-23C1-4A32-9908-BD31CE491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99529" y="841207"/>
                <a:ext cx="381091" cy="360000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8F422C99-0682-42ED-8DC2-DB4C53980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43007" y="1091386"/>
                <a:ext cx="381091" cy="3600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22F9AA16-BDDD-4E75-A2AA-58ED889AE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78820" y="1372227"/>
                <a:ext cx="381091" cy="360000"/>
              </a:xfrm>
              <a:prstGeom prst="rect">
                <a:avLst/>
              </a:prstGeom>
            </p:spPr>
          </p:pic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693048A-52C9-490D-8A0C-670FDE035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9947" y="1035649"/>
              <a:ext cx="381091" cy="360000"/>
            </a:xfrm>
            <a:prstGeom prst="rect">
              <a:avLst/>
            </a:prstGeom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6320911B-1298-44CC-B5A0-52451AD6A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460" y="1320412"/>
            <a:ext cx="381091" cy="36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96734D5-E483-43D1-8BDF-FA402CAF1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672" y="731979"/>
            <a:ext cx="381091" cy="36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AE9C85C-0467-435D-A8A2-985619D1EC94}"/>
              </a:ext>
            </a:extLst>
          </p:cNvPr>
          <p:cNvSpPr txBox="1"/>
          <p:nvPr/>
        </p:nvSpPr>
        <p:spPr>
          <a:xfrm>
            <a:off x="9085005" y="3290705"/>
            <a:ext cx="2395795" cy="784830"/>
          </a:xfrm>
          <a:prstGeom prst="rect">
            <a:avLst/>
          </a:prstGeom>
          <a:solidFill>
            <a:srgbClr val="DAEBED"/>
          </a:solidFill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4-1) Search by name</a:t>
            </a:r>
          </a:p>
          <a:p>
            <a:r>
              <a:rPr lang="en-US" altLang="ko-KR" sz="1500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4-2) Search by date</a:t>
            </a:r>
          </a:p>
          <a:p>
            <a:r>
              <a:rPr lang="en-US" altLang="ko-KR" sz="1500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4-3) Search by residence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15C9EE-C246-4E6F-87EB-60B465F75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18520">
            <a:off x="7995144" y="2841722"/>
            <a:ext cx="1108687" cy="81606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5EE599D-8D95-47CA-BE6F-B6C5188EA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16589">
            <a:off x="7968374" y="3364233"/>
            <a:ext cx="1108687" cy="87795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3760125-4BD9-440F-BDA2-71FE96B3F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87652">
            <a:off x="8132589" y="3902441"/>
            <a:ext cx="1108687" cy="877955"/>
          </a:xfrm>
          <a:prstGeom prst="rect">
            <a:avLst/>
          </a:prstGeom>
        </p:spPr>
      </p:pic>
      <p:sp>
        <p:nvSpPr>
          <p:cNvPr id="40" name="왼쪽 대괄호 39">
            <a:extLst>
              <a:ext uri="{FF2B5EF4-FFF2-40B4-BE49-F238E27FC236}">
                <a16:creationId xmlns:a16="http://schemas.microsoft.com/office/drawing/2014/main" id="{823B77E2-6D2B-4AC1-A494-4DBDC7EC90E6}"/>
              </a:ext>
            </a:extLst>
          </p:cNvPr>
          <p:cNvSpPr/>
          <p:nvPr/>
        </p:nvSpPr>
        <p:spPr>
          <a:xfrm>
            <a:off x="4530799" y="2607885"/>
            <a:ext cx="87163" cy="796810"/>
          </a:xfrm>
          <a:prstGeom prst="lef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48778E99-80ED-4916-9531-2D6C09082460}"/>
              </a:ext>
            </a:extLst>
          </p:cNvPr>
          <p:cNvSpPr/>
          <p:nvPr/>
        </p:nvSpPr>
        <p:spPr>
          <a:xfrm>
            <a:off x="4530799" y="3549435"/>
            <a:ext cx="85964" cy="820434"/>
          </a:xfrm>
          <a:prstGeom prst="lef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47896963-449E-46B9-839A-F232C5E31522}"/>
              </a:ext>
            </a:extLst>
          </p:cNvPr>
          <p:cNvSpPr/>
          <p:nvPr/>
        </p:nvSpPr>
        <p:spPr>
          <a:xfrm>
            <a:off x="4575542" y="4482815"/>
            <a:ext cx="96917" cy="949959"/>
          </a:xfrm>
          <a:prstGeom prst="lef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31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 animBg="1"/>
      <p:bldP spid="41" grpId="0" animBg="1"/>
      <p:bldP spid="4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 : Main Function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F155A25-F22F-4EF7-BCEC-72CA14D24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1" t="19934" r="49250" b="30363"/>
          <a:stretch/>
        </p:blipFill>
        <p:spPr>
          <a:xfrm>
            <a:off x="4389980" y="2449346"/>
            <a:ext cx="6379284" cy="3762769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441EDEAC-89A1-4B0D-8E26-CF2096557858}"/>
              </a:ext>
            </a:extLst>
          </p:cNvPr>
          <p:cNvSpPr/>
          <p:nvPr/>
        </p:nvSpPr>
        <p:spPr>
          <a:xfrm>
            <a:off x="1114030" y="1680412"/>
            <a:ext cx="2880000" cy="2880000"/>
          </a:xfrm>
          <a:prstGeom prst="ellipse">
            <a:avLst/>
          </a:prstGeom>
          <a:solidFill>
            <a:srgbClr val="7CA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2DE4C2-9A38-4C40-B64E-861B693D0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37" y="1972927"/>
            <a:ext cx="2081545" cy="20815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D94EB9-588F-46D1-821D-3D8473D2C06C}"/>
              </a:ext>
            </a:extLst>
          </p:cNvPr>
          <p:cNvSpPr/>
          <p:nvPr/>
        </p:nvSpPr>
        <p:spPr>
          <a:xfrm>
            <a:off x="2077516" y="4560412"/>
            <a:ext cx="91884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3F455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Main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34ECCC-10E1-4F9C-BC69-EA54875F823F}"/>
              </a:ext>
            </a:extLst>
          </p:cNvPr>
          <p:cNvSpPr/>
          <p:nvPr/>
        </p:nvSpPr>
        <p:spPr>
          <a:xfrm>
            <a:off x="1693596" y="5030844"/>
            <a:ext cx="16866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</a:t>
            </a:r>
          </a:p>
          <a:p>
            <a:pPr marL="457200" indent="-457200">
              <a:buAutoNum type="arabicPeriod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Manager</a:t>
            </a:r>
            <a:endParaRPr lang="en-US" altLang="ko-KR" sz="2000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E19E1A-65EE-4BB7-A3A5-A876982661C3}"/>
              </a:ext>
            </a:extLst>
          </p:cNvPr>
          <p:cNvSpPr/>
          <p:nvPr/>
        </p:nvSpPr>
        <p:spPr>
          <a:xfrm>
            <a:off x="1693596" y="5030844"/>
            <a:ext cx="16866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</a:t>
            </a:r>
          </a:p>
          <a:p>
            <a:pPr marL="457200" indent="-457200">
              <a:buAutoNum type="arabicPeriod"/>
            </a:pPr>
            <a:r>
              <a:rPr lang="en-US" altLang="ko-KR" sz="2000" b="1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Manager</a:t>
            </a:r>
            <a:endParaRPr lang="en-US" altLang="ko-KR" sz="2000" dirty="0">
              <a:solidFill>
                <a:srgbClr val="C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3E195D-9B39-4F94-8BBF-5854AC41DFEA}"/>
              </a:ext>
            </a:extLst>
          </p:cNvPr>
          <p:cNvGrpSpPr/>
          <p:nvPr/>
        </p:nvGrpSpPr>
        <p:grpSpPr>
          <a:xfrm>
            <a:off x="8647873" y="1005477"/>
            <a:ext cx="2686749" cy="1815277"/>
            <a:chOff x="8634853" y="301814"/>
            <a:chExt cx="2686749" cy="181527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0508B2A-071D-4B2A-916F-BD63CBC906E2}"/>
                </a:ext>
              </a:extLst>
            </p:cNvPr>
            <p:cNvGrpSpPr/>
            <p:nvPr/>
          </p:nvGrpSpPr>
          <p:grpSpPr>
            <a:xfrm>
              <a:off x="8634853" y="301814"/>
              <a:ext cx="2558603" cy="1815277"/>
              <a:chOff x="8797006" y="203200"/>
              <a:chExt cx="2558603" cy="181527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D38D737E-0C91-41E9-8144-D43390AD6040}"/>
                  </a:ext>
                </a:extLst>
              </p:cNvPr>
              <p:cNvGrpSpPr/>
              <p:nvPr/>
            </p:nvGrpSpPr>
            <p:grpSpPr>
              <a:xfrm>
                <a:off x="8797006" y="203200"/>
                <a:ext cx="2558603" cy="1815277"/>
                <a:chOff x="8790065" y="841207"/>
                <a:chExt cx="2558603" cy="1815277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368A32F-1ACF-45F3-8F29-58B591B7CD09}"/>
                    </a:ext>
                  </a:extLst>
                </p:cNvPr>
                <p:cNvSpPr txBox="1"/>
                <p:nvPr/>
              </p:nvSpPr>
              <p:spPr>
                <a:xfrm>
                  <a:off x="8790065" y="902158"/>
                  <a:ext cx="2558603" cy="1754326"/>
                </a:xfrm>
                <a:prstGeom prst="rect">
                  <a:avLst/>
                </a:prstGeom>
                <a:solidFill>
                  <a:srgbClr val="DAEBED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AutoNum type="arabicPeriod"/>
                  </a:pPr>
                  <a:r>
                    <a:rPr lang="en-US" altLang="ko-KR" dirty="0">
                      <a:solidFill>
                        <a:srgbClr val="002060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Registration</a:t>
                  </a:r>
                </a:p>
                <a:p>
                  <a:pPr marL="342900" indent="-342900">
                    <a:buAutoNum type="arabicPeriod"/>
                  </a:pPr>
                  <a:r>
                    <a:rPr lang="en-US" altLang="ko-KR" dirty="0">
                      <a:solidFill>
                        <a:srgbClr val="002060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Modification</a:t>
                  </a:r>
                </a:p>
                <a:p>
                  <a:pPr marL="342900" indent="-342900">
                    <a:buAutoNum type="arabicPeriod"/>
                  </a:pPr>
                  <a:r>
                    <a:rPr lang="en-US" altLang="ko-KR" dirty="0">
                      <a:solidFill>
                        <a:srgbClr val="002060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Delete</a:t>
                  </a:r>
                </a:p>
                <a:p>
                  <a:pPr marL="342900" indent="-342900">
                    <a:buAutoNum type="arabicPeriod"/>
                  </a:pPr>
                  <a:r>
                    <a:rPr lang="en-US" altLang="ko-KR" dirty="0">
                      <a:solidFill>
                        <a:srgbClr val="002060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Print all data</a:t>
                  </a:r>
                </a:p>
                <a:p>
                  <a:pPr marL="342900" indent="-342900">
                    <a:buAutoNum type="arabicPeriod"/>
                  </a:pPr>
                  <a:r>
                    <a:rPr lang="en-US" altLang="ko-KR" dirty="0">
                      <a:solidFill>
                        <a:srgbClr val="002060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Print specific data</a:t>
                  </a:r>
                </a:p>
                <a:p>
                  <a:pPr marL="342900" indent="-342900">
                    <a:buAutoNum type="arabicPeriod"/>
                  </a:pPr>
                  <a:r>
                    <a:rPr lang="en-US" altLang="ko-KR" dirty="0">
                      <a:solidFill>
                        <a:srgbClr val="002060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Log-out</a:t>
                  </a:r>
                  <a:endParaRPr lang="ko-KR" altLang="en-US" dirty="0">
                    <a:solidFill>
                      <a:srgbClr val="002060"/>
                    </a:solidFill>
                    <a:latin typeface="Yu Gothic UI Semibold" panose="020B0700000000000000" pitchFamily="34" charset="-128"/>
                    <a:ea typeface="더페이스샵 잉크립퀴드체" panose="03050503000000000000" pitchFamily="66" charset="-127"/>
                  </a:endParaRPr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7C6B49D2-9946-4C7A-92BB-A66EE7547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9529" y="841207"/>
                  <a:ext cx="381091" cy="36000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D26BF91E-438A-4DFE-9159-6169AA978B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43007" y="1091386"/>
                  <a:ext cx="381091" cy="360000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AA545D38-37CD-4E4A-8EC7-403DC47B37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78820" y="1372227"/>
                  <a:ext cx="381091" cy="360000"/>
                </a:xfrm>
                <a:prstGeom prst="rect">
                  <a:avLst/>
                </a:prstGeom>
              </p:spPr>
            </p:pic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BA4DBDD9-91A7-4AF9-B896-74AB27BDF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49947" y="1035649"/>
                <a:ext cx="381091" cy="360000"/>
              </a:xfrm>
              <a:prstGeom prst="rect">
                <a:avLst/>
              </a:prstGeom>
            </p:spPr>
          </p:pic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43B6D3F-74F6-4EDB-8995-F549B36A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0511" y="1390150"/>
              <a:ext cx="381091" cy="360000"/>
            </a:xfrm>
            <a:prstGeom prst="rect">
              <a:avLst/>
            </a:prstGeom>
          </p:spPr>
        </p:pic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39EBBB0E-E36C-4FF2-B392-3D576B9C4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085" y="1261953"/>
            <a:ext cx="1036230" cy="103623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CCD40DB-3541-4828-96B8-B086A0ABC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493" y="2421758"/>
            <a:ext cx="381091" cy="3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EAA8734-D39F-4ED0-BE57-98A0A1D9E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790" y="2406800"/>
            <a:ext cx="381091" cy="360000"/>
          </a:xfrm>
          <a:prstGeom prst="rect">
            <a:avLst/>
          </a:prstGeom>
        </p:spPr>
      </p:pic>
      <p:sp>
        <p:nvSpPr>
          <p:cNvPr id="39" name="왼쪽 대괄호 38">
            <a:extLst>
              <a:ext uri="{FF2B5EF4-FFF2-40B4-BE49-F238E27FC236}">
                <a16:creationId xmlns:a16="http://schemas.microsoft.com/office/drawing/2014/main" id="{154C700E-EEBC-4B54-8F0D-218D8EA407B5}"/>
              </a:ext>
            </a:extLst>
          </p:cNvPr>
          <p:cNvSpPr/>
          <p:nvPr/>
        </p:nvSpPr>
        <p:spPr>
          <a:xfrm>
            <a:off x="5632347" y="5076769"/>
            <a:ext cx="96917" cy="949959"/>
          </a:xfrm>
          <a:prstGeom prst="lef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4F34546-58F1-48F5-99F3-4159C9675B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49" t="22347" r="53657" b="36119"/>
          <a:stretch/>
        </p:blipFill>
        <p:spPr>
          <a:xfrm>
            <a:off x="4239091" y="2340729"/>
            <a:ext cx="6936400" cy="37174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3A1D2D-F673-4871-A245-37E9DAE342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388" y="853263"/>
            <a:ext cx="1536178" cy="153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2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L 0.12162 -0.0023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9" grpId="0" animBg="1"/>
      <p:bldP spid="3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3D4CB3-C3AB-4657-821B-6E8E6A504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972" y="3597836"/>
            <a:ext cx="2912193" cy="32601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0A2A3D-9B7A-436C-8F20-5516C4370FD3}"/>
              </a:ext>
            </a:extLst>
          </p:cNvPr>
          <p:cNvSpPr txBox="1"/>
          <p:nvPr/>
        </p:nvSpPr>
        <p:spPr>
          <a:xfrm>
            <a:off x="502023" y="370063"/>
            <a:ext cx="3958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1. Introduction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EDE13-CBDC-4FD0-978B-857696CE2613}"/>
              </a:ext>
            </a:extLst>
          </p:cNvPr>
          <p:cNvSpPr txBox="1"/>
          <p:nvPr/>
        </p:nvSpPr>
        <p:spPr>
          <a:xfrm>
            <a:off x="2059304" y="2690336"/>
            <a:ext cx="80733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COVID-19 virus</a:t>
            </a:r>
            <a:endParaRPr lang="ko-KR" altLang="en-US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" panose="020B0500000000000000" pitchFamily="34" charset="-128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374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6DA5DC-6908-47F4-AF10-30A0AA9560B8}"/>
              </a:ext>
            </a:extLst>
          </p:cNvPr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87F89D-093D-480D-BC46-AF6C23A1E901}"/>
              </a:ext>
            </a:extLst>
          </p:cNvPr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6A29B06-BF3B-4679-B95C-4D3A710BA00A}"/>
              </a:ext>
            </a:extLst>
          </p:cNvPr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C1E19FD-D2AD-4889-923D-BB7A2E832736}"/>
              </a:ext>
            </a:extLst>
          </p:cNvPr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7BE0B39-A8B4-4D33-B16A-94FB6067B70A}"/>
              </a:ext>
            </a:extLst>
          </p:cNvPr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342D56-2696-4A45-A7D5-017A1A5034C0}"/>
              </a:ext>
            </a:extLst>
          </p:cNvPr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2BEFA9D-B4D1-42E6-BBFE-4E69DA735922}"/>
              </a:ext>
            </a:extLst>
          </p:cNvPr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91382A-C6C3-4D39-B8C6-DAAD6AABD105}"/>
              </a:ext>
            </a:extLst>
          </p:cNvPr>
          <p:cNvSpPr txBox="1"/>
          <p:nvPr/>
        </p:nvSpPr>
        <p:spPr>
          <a:xfrm>
            <a:off x="495300" y="106140"/>
            <a:ext cx="2036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3. C-Code</a:t>
            </a:r>
            <a:endParaRPr lang="ko-KR" altLang="en-US" sz="32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3B4AE07-6977-4DB3-BB02-2A08171D44E5}"/>
              </a:ext>
            </a:extLst>
          </p:cNvPr>
          <p:cNvGrpSpPr/>
          <p:nvPr/>
        </p:nvGrpSpPr>
        <p:grpSpPr>
          <a:xfrm>
            <a:off x="4886326" y="304637"/>
            <a:ext cx="7305674" cy="6599966"/>
            <a:chOff x="4886326" y="304637"/>
            <a:chExt cx="7305674" cy="659996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1B81E7F-9B41-4A33-9D3A-569F98B17ADB}"/>
                </a:ext>
              </a:extLst>
            </p:cNvPr>
            <p:cNvGrpSpPr/>
            <p:nvPr/>
          </p:nvGrpSpPr>
          <p:grpSpPr>
            <a:xfrm>
              <a:off x="4886326" y="304637"/>
              <a:ext cx="7305674" cy="6599966"/>
              <a:chOff x="4886326" y="304637"/>
              <a:chExt cx="7305674" cy="6599966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335610C-0FA0-4834-97EE-981A447F25DD}"/>
                  </a:ext>
                </a:extLst>
              </p:cNvPr>
              <p:cNvGrpSpPr/>
              <p:nvPr/>
            </p:nvGrpSpPr>
            <p:grpSpPr>
              <a:xfrm>
                <a:off x="4886326" y="304637"/>
                <a:ext cx="7305674" cy="6599966"/>
                <a:chOff x="4886326" y="304637"/>
                <a:chExt cx="7305674" cy="6599966"/>
              </a:xfrm>
            </p:grpSpPr>
            <p:pic>
              <p:nvPicPr>
                <p:cNvPr id="6" name="Picture 12" descr="손, 손, 사진술, 손, 팔 png | PNGWing">
                  <a:extLst>
                    <a:ext uri="{FF2B5EF4-FFF2-40B4-BE49-F238E27FC236}">
                      <a16:creationId xmlns:a16="http://schemas.microsoft.com/office/drawing/2014/main" id="{2496ABEF-4F86-4BA9-BFB2-0FCCD0276B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0701" b="95681" l="20435" r="99130">
                              <a14:foregroundMark x1="21304" y1="23716" x2="33913" y2="29340"/>
                              <a14:foregroundMark x1="20543" y1="21271" x2="20543" y2="21271"/>
                              <a14:foregroundMark x1="30326" y1="20701" x2="30326" y2="20701"/>
                              <a14:foregroundMark x1="95217" y1="76121" x2="99130" y2="9568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228" t="19167" r="16857" b="12081"/>
                <a:stretch/>
              </p:blipFill>
              <p:spPr bwMode="auto">
                <a:xfrm>
                  <a:off x="8802687" y="1838325"/>
                  <a:ext cx="3389313" cy="4715038"/>
                </a:xfrm>
                <a:prstGeom prst="rect">
                  <a:avLst/>
                </a:prstGeom>
                <a:no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8" descr="Download Free png 15 Notepad png for free download on mbtskoudsalg -  DLPNG.com">
                  <a:extLst>
                    <a:ext uri="{FF2B5EF4-FFF2-40B4-BE49-F238E27FC236}">
                      <a16:creationId xmlns:a16="http://schemas.microsoft.com/office/drawing/2014/main" id="{0E34211A-8209-4ED7-A5C5-7D4CCFD69D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86326" y="304637"/>
                  <a:ext cx="4997336" cy="6599966"/>
                </a:xfrm>
                <a:prstGeom prst="rect">
                  <a:avLst/>
                </a:prstGeom>
                <a:no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12" descr="손, 손, 사진술, 손, 팔 png | PNGWing">
                  <a:extLst>
                    <a:ext uri="{FF2B5EF4-FFF2-40B4-BE49-F238E27FC236}">
                      <a16:creationId xmlns:a16="http://schemas.microsoft.com/office/drawing/2014/main" id="{5B7559C1-3F12-410A-B087-26619D03C8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0701" b="95681" l="20435" r="99130">
                              <a14:foregroundMark x1="31902" y1="28443" x2="33913" y2="29340"/>
                              <a14:foregroundMark x1="21304" y1="23716" x2="31902" y2="28443"/>
                              <a14:foregroundMark x1="20543" y1="21271" x2="20543" y2="21271"/>
                              <a14:foregroundMark x1="30326" y1="20701" x2="30326" y2="20701"/>
                              <a14:foregroundMark x1="95217" y1="76121" x2="99130" y2="95681"/>
                              <a14:foregroundMark x1="26630" y1="24124" x2="26630" y2="24124"/>
                              <a14:foregroundMark x1="29783" y1="25754" x2="29783" y2="25754"/>
                              <a14:foregroundMark x1="31087" y1="26569" x2="31087" y2="26569"/>
                              <a14:backgroundMark x1="22065" y1="30562" x2="30652" y2="39609"/>
                              <a14:backgroundMark x1="21196" y1="30725" x2="21196" y2="30725"/>
                              <a14:backgroundMark x1="22065" y1="29747" x2="22065" y2="30970"/>
                              <a14:backgroundMark x1="21196" y1="29340" x2="22717" y2="31133"/>
                              <a14:backgroundMark x1="22065" y1="29177" x2="22065" y2="29177"/>
                              <a14:backgroundMark x1="18043" y1="22657" x2="18043" y2="22657"/>
                              <a14:backgroundMark x1="22065" y1="28932" x2="22065" y2="28932"/>
                              <a14:backgroundMark x1="27826" y1="21842" x2="33043" y2="25183"/>
                              <a14:backgroundMark x1="33370" y1="22086" x2="33370" y2="24857"/>
                              <a14:backgroundMark x1="34022" y1="23064" x2="34022" y2="25591"/>
                              <a14:backgroundMark x1="32826" y1="44010" x2="34130" y2="46536"/>
                              <a14:backgroundMark x1="34348" y1="46373" x2="34130" y2="48492"/>
                              <a14:backgroundMark x1="34348" y1="47759" x2="35109" y2="49144"/>
                              <a14:backgroundMark x1="33696" y1="28036" x2="33696" y2="28036"/>
                              <a14:backgroundMark x1="33913" y1="28443" x2="33913" y2="2844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228" t="19167" r="65472" b="45127"/>
                <a:stretch/>
              </p:blipFill>
              <p:spPr bwMode="auto">
                <a:xfrm>
                  <a:off x="8802687" y="1838325"/>
                  <a:ext cx="889564" cy="2448715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C641A9D-FF1B-4F5A-A3EC-D2F9A3A57D73}"/>
                    </a:ext>
                  </a:extLst>
                </p:cNvPr>
                <p:cNvSpPr txBox="1"/>
                <p:nvPr/>
              </p:nvSpPr>
              <p:spPr>
                <a:xfrm>
                  <a:off x="6096000" y="1191994"/>
                  <a:ext cx="293061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3200" dirty="0">
                      <a:solidFill>
                        <a:schemeClr val="bg2">
                          <a:lumMod val="25000"/>
                        </a:schemeClr>
                      </a:solidFill>
                      <a:latin typeface="Yu Gothic Medium" panose="020B0500000000000000" pitchFamily="34" charset="-128"/>
                      <a:ea typeface="Yu Gothic Medium" panose="020B0500000000000000" pitchFamily="34" charset="-128"/>
                    </a:rPr>
                    <a:t>1. Introduction</a:t>
                  </a:r>
                  <a:endParaRPr lang="ko-KR" altLang="en-US" sz="3200" dirty="0">
                    <a:solidFill>
                      <a:schemeClr val="bg2">
                        <a:lumMod val="25000"/>
                      </a:schemeClr>
                    </a:solidFill>
                    <a:latin typeface="Yu Gothic Medium" panose="020B0500000000000000" pitchFamily="34" charset="-128"/>
                    <a:ea typeface="더페이스샵 잉크립퀴드체" panose="03050503000000000000" pitchFamily="66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842CECD-C73D-44A9-9FC1-D559FD7FF75D}"/>
                    </a:ext>
                  </a:extLst>
                </p:cNvPr>
                <p:cNvSpPr txBox="1"/>
                <p:nvPr/>
              </p:nvSpPr>
              <p:spPr>
                <a:xfrm>
                  <a:off x="6096000" y="2586015"/>
                  <a:ext cx="277511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3200" dirty="0">
                      <a:solidFill>
                        <a:schemeClr val="bg2">
                          <a:lumMod val="25000"/>
                        </a:schemeClr>
                      </a:solidFill>
                      <a:latin typeface="Yu Gothic Medium" panose="020B0500000000000000" pitchFamily="34" charset="-128"/>
                      <a:ea typeface="Yu Gothic Medium" panose="020B0500000000000000" pitchFamily="34" charset="-128"/>
                    </a:rPr>
                    <a:t>2. About code</a:t>
                  </a:r>
                  <a:endParaRPr lang="ko-KR" altLang="en-US" sz="3200" dirty="0">
                    <a:solidFill>
                      <a:schemeClr val="bg2">
                        <a:lumMod val="25000"/>
                      </a:schemeClr>
                    </a:solidFill>
                    <a:latin typeface="Yu Gothic Medium" panose="020B0500000000000000" pitchFamily="34" charset="-128"/>
                    <a:ea typeface="더페이스샵 잉크립퀴드체" panose="03050503000000000000" pitchFamily="66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A05F362-B556-4BBD-AF11-1DFCFBA9CF57}"/>
                    </a:ext>
                  </a:extLst>
                </p:cNvPr>
                <p:cNvSpPr txBox="1"/>
                <p:nvPr/>
              </p:nvSpPr>
              <p:spPr>
                <a:xfrm>
                  <a:off x="6089751" y="3959450"/>
                  <a:ext cx="204735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3200" dirty="0">
                      <a:solidFill>
                        <a:schemeClr val="bg2">
                          <a:lumMod val="25000"/>
                        </a:schemeClr>
                      </a:solidFill>
                      <a:latin typeface="Yu Gothic Medium" panose="020B0500000000000000" pitchFamily="34" charset="-128"/>
                      <a:ea typeface="Yu Gothic Medium" panose="020B0500000000000000" pitchFamily="34" charset="-128"/>
                    </a:rPr>
                    <a:t>3. C-Code</a:t>
                  </a:r>
                  <a:endParaRPr lang="ko-KR" altLang="en-US" sz="3200" dirty="0">
                    <a:solidFill>
                      <a:schemeClr val="bg2">
                        <a:lumMod val="25000"/>
                      </a:schemeClr>
                    </a:solidFill>
                    <a:latin typeface="Yu Gothic Medium" panose="020B0500000000000000" pitchFamily="34" charset="-128"/>
                    <a:ea typeface="더페이스샵 잉크립퀴드체" panose="03050503000000000000" pitchFamily="66" charset="-127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D7878BC-2A8C-42E0-BAFF-B9DC22D330C6}"/>
                    </a:ext>
                  </a:extLst>
                </p:cNvPr>
                <p:cNvSpPr txBox="1"/>
                <p:nvPr/>
              </p:nvSpPr>
              <p:spPr>
                <a:xfrm>
                  <a:off x="6089751" y="5353471"/>
                  <a:ext cx="273023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3200" dirty="0">
                      <a:solidFill>
                        <a:schemeClr val="bg2">
                          <a:lumMod val="25000"/>
                        </a:schemeClr>
                      </a:solidFill>
                      <a:latin typeface="Yu Gothic Medium" panose="020B0500000000000000" pitchFamily="34" charset="-128"/>
                      <a:ea typeface="Yu Gothic Medium" panose="020B0500000000000000" pitchFamily="34" charset="-128"/>
                    </a:rPr>
                    <a:t>4. Conclusion</a:t>
                  </a:r>
                  <a:endParaRPr lang="ko-KR" altLang="en-US" sz="3200" dirty="0">
                    <a:solidFill>
                      <a:schemeClr val="bg2">
                        <a:lumMod val="25000"/>
                      </a:schemeClr>
                    </a:solidFill>
                    <a:latin typeface="Yu Gothic Medium" panose="020B0500000000000000" pitchFamily="34" charset="-128"/>
                    <a:ea typeface="더페이스샵 잉크립퀴드체" panose="03050503000000000000" pitchFamily="66" charset="-127"/>
                  </a:endParaRP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8DA841F-DACA-48A1-A16D-1C3F7EBED2EB}"/>
                    </a:ext>
                  </a:extLst>
                </p:cNvPr>
                <p:cNvSpPr/>
                <p:nvPr/>
              </p:nvSpPr>
              <p:spPr>
                <a:xfrm>
                  <a:off x="5790289" y="1374843"/>
                  <a:ext cx="228600" cy="2190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85000"/>
                      <a:lumOff val="15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CCCCD8E-B174-4ADD-AA2A-ECCBC6A23051}"/>
                    </a:ext>
                  </a:extLst>
                </p:cNvPr>
                <p:cNvSpPr/>
                <p:nvPr/>
              </p:nvSpPr>
              <p:spPr>
                <a:xfrm>
                  <a:off x="5790289" y="2768864"/>
                  <a:ext cx="228600" cy="2190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85000"/>
                      <a:lumOff val="15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52677D61-39B2-42B2-81AD-751A8DB05CCD}"/>
                    </a:ext>
                  </a:extLst>
                </p:cNvPr>
                <p:cNvSpPr/>
                <p:nvPr/>
              </p:nvSpPr>
              <p:spPr>
                <a:xfrm>
                  <a:off x="5790289" y="4142299"/>
                  <a:ext cx="228600" cy="2190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85000"/>
                      <a:lumOff val="15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B88DA2BB-95AA-4569-8DAE-F895DEB37F76}"/>
                    </a:ext>
                  </a:extLst>
                </p:cNvPr>
                <p:cNvSpPr/>
                <p:nvPr/>
              </p:nvSpPr>
              <p:spPr>
                <a:xfrm>
                  <a:off x="5790289" y="5545744"/>
                  <a:ext cx="228600" cy="2190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85000"/>
                      <a:lumOff val="15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D4C8D93E-E3BC-4847-A9F5-F1A5856F8C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74183" y="1145223"/>
                <a:ext cx="425824" cy="4258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367CE17-1823-4FD2-B65E-10CB5E550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4183" y="2505305"/>
              <a:ext cx="425824" cy="42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0614DC2-571C-4305-8533-A57FFBCD5FC7}"/>
              </a:ext>
            </a:extLst>
          </p:cNvPr>
          <p:cNvSpPr txBox="1"/>
          <p:nvPr/>
        </p:nvSpPr>
        <p:spPr>
          <a:xfrm>
            <a:off x="6089750" y="5368642"/>
            <a:ext cx="2730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4. Conclusion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E464A0A-4C6E-430A-947B-A8506ED62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83" y="3902587"/>
            <a:ext cx="425824" cy="42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84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accel="33333" decel="6666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A925746-8552-4C73-BD3D-3ECE6A81B0C1}"/>
              </a:ext>
            </a:extLst>
          </p:cNvPr>
          <p:cNvSpPr txBox="1"/>
          <p:nvPr/>
        </p:nvSpPr>
        <p:spPr>
          <a:xfrm>
            <a:off x="589903" y="472188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4. Conclusion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553E16-E42F-4BF8-931D-56EA9B5109B5}"/>
              </a:ext>
            </a:extLst>
          </p:cNvPr>
          <p:cNvSpPr/>
          <p:nvPr/>
        </p:nvSpPr>
        <p:spPr>
          <a:xfrm>
            <a:off x="7091206" y="3127419"/>
            <a:ext cx="19745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Log-in screen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9CC642-A89B-46DC-B64E-94E98A1B2B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27" t="14448" r="46868" b="48920"/>
          <a:stretch/>
        </p:blipFill>
        <p:spPr>
          <a:xfrm>
            <a:off x="349336" y="2561083"/>
            <a:ext cx="4184228" cy="19328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A56C64-7375-47CA-ABA2-B8F076CC9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7758">
            <a:off x="4627946" y="2021375"/>
            <a:ext cx="2189702" cy="15433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3CE280-5735-4D1E-AF8F-2BDB43BCD0D2}"/>
              </a:ext>
            </a:extLst>
          </p:cNvPr>
          <p:cNvSpPr/>
          <p:nvPr/>
        </p:nvSpPr>
        <p:spPr>
          <a:xfrm>
            <a:off x="4592406" y="1826531"/>
            <a:ext cx="2106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1 INPUT : Visitor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E45E66-6306-4F1A-B4C1-49BBF1FE1DB4}"/>
              </a:ext>
            </a:extLst>
          </p:cNvPr>
          <p:cNvSpPr/>
          <p:nvPr/>
        </p:nvSpPr>
        <p:spPr>
          <a:xfrm>
            <a:off x="4533563" y="4654705"/>
            <a:ext cx="23784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2 INPUT : Manager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FC4788-259F-408E-B118-38EF7037A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3911">
            <a:off x="4690065" y="3337339"/>
            <a:ext cx="2189702" cy="154332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E6FC2A-64C6-4154-BDF5-1AA4655C2BED}"/>
              </a:ext>
            </a:extLst>
          </p:cNvPr>
          <p:cNvSpPr/>
          <p:nvPr/>
        </p:nvSpPr>
        <p:spPr>
          <a:xfrm>
            <a:off x="1685661" y="2160973"/>
            <a:ext cx="15033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&lt;&lt;Start&gt;&gt;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F5582E-D23B-4E41-9988-AAC7CC3EBE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50" t="50000" r="61702" b="28065"/>
          <a:stretch/>
        </p:blipFill>
        <p:spPr>
          <a:xfrm>
            <a:off x="7554517" y="812491"/>
            <a:ext cx="3407478" cy="150428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BDC370-9FF6-45EB-99D2-32D71FA97623}"/>
              </a:ext>
            </a:extLst>
          </p:cNvPr>
          <p:cNvSpPr/>
          <p:nvPr/>
        </p:nvSpPr>
        <p:spPr>
          <a:xfrm>
            <a:off x="6974149" y="2320450"/>
            <a:ext cx="456821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500" b="0" i="0" dirty="0">
                <a:solidFill>
                  <a:srgbClr val="002060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Entering information and modifying information</a:t>
            </a:r>
          </a:p>
          <a:p>
            <a:pPr algn="ctr"/>
            <a:r>
              <a:rPr lang="en-US" altLang="ko-KR" sz="1500" b="0" i="0" dirty="0">
                <a:solidFill>
                  <a:srgbClr val="002060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while in visitor mode</a:t>
            </a:r>
            <a:endParaRPr lang="en-US" altLang="ko-KR" sz="1500" b="1" dirty="0">
              <a:solidFill>
                <a:srgbClr val="00206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2DC1E1-FA81-4EF7-AD11-4D956A6B4F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140" t="43634" r="49395" b="40070"/>
          <a:stretch/>
        </p:blipFill>
        <p:spPr>
          <a:xfrm>
            <a:off x="7554517" y="3531178"/>
            <a:ext cx="3665979" cy="8735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155D3DB-985B-4CCA-AA52-8B86DF57A9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25" t="55430" r="50658" b="7930"/>
          <a:stretch/>
        </p:blipFill>
        <p:spPr>
          <a:xfrm>
            <a:off x="7689770" y="4685020"/>
            <a:ext cx="3136963" cy="175126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8F8B2C-6CF1-4DAD-9412-AD5F1380026E}"/>
              </a:ext>
            </a:extLst>
          </p:cNvPr>
          <p:cNvSpPr/>
          <p:nvPr/>
        </p:nvSpPr>
        <p:spPr>
          <a:xfrm>
            <a:off x="8167945" y="4404764"/>
            <a:ext cx="218061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ID</a:t>
            </a:r>
            <a:r>
              <a:rPr lang="ko-KR" altLang="en-US" sz="15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&amp;PW</a:t>
            </a:r>
            <a:r>
              <a:rPr lang="ko-KR" altLang="en-US" sz="15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</a:t>
            </a:r>
            <a:r>
              <a:rPr lang="en-US" altLang="ko-KR" sz="1500" b="1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incorrect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28A8D4-7B19-4756-A318-521E8E009CE5}"/>
              </a:ext>
            </a:extLst>
          </p:cNvPr>
          <p:cNvSpPr/>
          <p:nvPr/>
        </p:nvSpPr>
        <p:spPr>
          <a:xfrm>
            <a:off x="8297198" y="6436286"/>
            <a:ext cx="218061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ID</a:t>
            </a:r>
            <a:r>
              <a:rPr lang="ko-KR" altLang="en-US" sz="15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&amp;PW</a:t>
            </a:r>
            <a:r>
              <a:rPr lang="ko-KR" altLang="en-US" sz="15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</a:t>
            </a:r>
            <a:r>
              <a:rPr lang="en-US" altLang="ko-KR" sz="1500" b="1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correct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57A29C3-075E-4098-98CC-C8054BC962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0" t="16483" r="17549" b="16120"/>
          <a:stretch/>
        </p:blipFill>
        <p:spPr>
          <a:xfrm>
            <a:off x="6647184" y="2930053"/>
            <a:ext cx="5195480" cy="404473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ED7E041-1BE2-40BE-BF38-DDA2763CA3B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0" t="16483" r="17549" b="16120"/>
          <a:stretch/>
        </p:blipFill>
        <p:spPr>
          <a:xfrm>
            <a:off x="6647184" y="469237"/>
            <a:ext cx="5195480" cy="25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3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A925746-8552-4C73-BD3D-3ECE6A81B0C1}"/>
              </a:ext>
            </a:extLst>
          </p:cNvPr>
          <p:cNvSpPr txBox="1"/>
          <p:nvPr/>
        </p:nvSpPr>
        <p:spPr>
          <a:xfrm>
            <a:off x="589903" y="472188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4. Conclusion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DF43C5-DCD7-4E51-9459-7F0FE818252A}"/>
              </a:ext>
            </a:extLst>
          </p:cNvPr>
          <p:cNvSpPr/>
          <p:nvPr/>
        </p:nvSpPr>
        <p:spPr>
          <a:xfrm>
            <a:off x="164762" y="1428904"/>
            <a:ext cx="4775538" cy="48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1. Registration(ADD) </a:t>
            </a:r>
            <a:r>
              <a:rPr lang="en-US" altLang="ko-KR" sz="2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- correct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18CCB4-F5E5-4639-99DF-130A86395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625" b="65034"/>
          <a:stretch/>
        </p:blipFill>
        <p:spPr>
          <a:xfrm>
            <a:off x="329773" y="2751035"/>
            <a:ext cx="4718991" cy="20916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659234-D5DF-4689-80E0-8FD869A2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" t="13855" r="54792" b="11699"/>
          <a:stretch/>
        </p:blipFill>
        <p:spPr>
          <a:xfrm>
            <a:off x="5859398" y="876299"/>
            <a:ext cx="5499100" cy="51054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44BF84-D9E7-4C51-9029-5F7029C5CC29}"/>
              </a:ext>
            </a:extLst>
          </p:cNvPr>
          <p:cNvSpPr/>
          <p:nvPr/>
        </p:nvSpPr>
        <p:spPr>
          <a:xfrm>
            <a:off x="329773" y="4918996"/>
            <a:ext cx="44944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Visited date</a:t>
            </a:r>
            <a:r>
              <a:rPr lang="en-US" altLang="ko-KR" sz="1500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(20200103)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&gt;=20200101 : </a:t>
            </a:r>
            <a:r>
              <a:rPr lang="en-US" altLang="ko-KR" sz="2000" b="1" u="sng" dirty="0">
                <a:solidFill>
                  <a:srgbClr val="0009C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OK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7F6080-633D-4018-B1A6-15EA853024C4}"/>
              </a:ext>
            </a:extLst>
          </p:cNvPr>
          <p:cNvSpPr/>
          <p:nvPr/>
        </p:nvSpPr>
        <p:spPr>
          <a:xfrm>
            <a:off x="5859398" y="5981699"/>
            <a:ext cx="37990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0&lt;=Region code</a:t>
            </a:r>
            <a:r>
              <a:rPr lang="en-US" altLang="ko-KR" sz="1500" b="1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(0</a:t>
            </a:r>
            <a:r>
              <a:rPr lang="en-US" altLang="ko-KR" sz="1500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)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&lt;= 25 : </a:t>
            </a:r>
            <a:r>
              <a:rPr lang="en-US" altLang="ko-KR" sz="2000" b="1" u="sng" dirty="0">
                <a:solidFill>
                  <a:srgbClr val="0009C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OK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E3228B-DC15-41A1-8D46-721100171037}"/>
              </a:ext>
            </a:extLst>
          </p:cNvPr>
          <p:cNvSpPr/>
          <p:nvPr/>
        </p:nvSpPr>
        <p:spPr>
          <a:xfrm>
            <a:off x="5859398" y="6381809"/>
            <a:ext cx="44302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35&lt;= temperature</a:t>
            </a:r>
            <a:r>
              <a:rPr lang="en-US" altLang="ko-KR" sz="1500" b="1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(36.5</a:t>
            </a:r>
            <a:r>
              <a:rPr lang="en-US" altLang="ko-KR" sz="1500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)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&lt;= 37.2 : </a:t>
            </a:r>
            <a:r>
              <a:rPr lang="en-US" altLang="ko-KR" sz="2000" b="1" u="sng" dirty="0">
                <a:solidFill>
                  <a:srgbClr val="0009C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53783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A925746-8552-4C73-BD3D-3ECE6A81B0C1}"/>
              </a:ext>
            </a:extLst>
          </p:cNvPr>
          <p:cNvSpPr txBox="1"/>
          <p:nvPr/>
        </p:nvSpPr>
        <p:spPr>
          <a:xfrm>
            <a:off x="589903" y="472188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4. Conclusion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DF43C5-DCD7-4E51-9459-7F0FE818252A}"/>
              </a:ext>
            </a:extLst>
          </p:cNvPr>
          <p:cNvSpPr/>
          <p:nvPr/>
        </p:nvSpPr>
        <p:spPr>
          <a:xfrm>
            <a:off x="164762" y="1428904"/>
            <a:ext cx="4775538" cy="48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1. Registration(ADD) </a:t>
            </a:r>
            <a:r>
              <a:rPr lang="en-US" altLang="ko-KR" sz="2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- correct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8EA805-4E6A-4962-9D00-0BE12C77C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41" r="58750" b="16481"/>
          <a:stretch/>
        </p:blipFill>
        <p:spPr>
          <a:xfrm>
            <a:off x="1066800" y="2104974"/>
            <a:ext cx="5029200" cy="46482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4BE2BFC-ED95-497F-BE06-53ED8FE6094C}"/>
              </a:ext>
            </a:extLst>
          </p:cNvPr>
          <p:cNvSpPr/>
          <p:nvPr/>
        </p:nvSpPr>
        <p:spPr>
          <a:xfrm>
            <a:off x="6227260" y="2104974"/>
            <a:ext cx="44302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abroad status</a:t>
            </a:r>
            <a:r>
              <a:rPr lang="en-US" altLang="ko-KR" sz="1500" b="1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(1</a:t>
            </a:r>
            <a:r>
              <a:rPr lang="en-US" altLang="ko-KR" sz="1500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)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== 1 (NO) : </a:t>
            </a:r>
            <a:r>
              <a:rPr lang="en-US" altLang="ko-KR" sz="2000" b="1" u="sng" dirty="0">
                <a:solidFill>
                  <a:srgbClr val="0009C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OK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DAF0A6-BE68-4378-B053-259E867535A9}"/>
              </a:ext>
            </a:extLst>
          </p:cNvPr>
          <p:cNvSpPr/>
          <p:nvPr/>
        </p:nvSpPr>
        <p:spPr>
          <a:xfrm>
            <a:off x="6227259" y="2919525"/>
            <a:ext cx="4535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personal info status</a:t>
            </a:r>
            <a:r>
              <a:rPr lang="en-US" altLang="ko-KR" sz="1500" b="1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(1</a:t>
            </a:r>
            <a:r>
              <a:rPr lang="en-US" altLang="ko-KR" sz="1500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)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== 1 (YES) : </a:t>
            </a:r>
            <a:r>
              <a:rPr lang="en-US" altLang="ko-KR" sz="2000" b="1" u="sng" dirty="0">
                <a:solidFill>
                  <a:srgbClr val="0009C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OK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365818-9C16-485C-9563-6377DBE88458}"/>
              </a:ext>
            </a:extLst>
          </p:cNvPr>
          <p:cNvSpPr/>
          <p:nvPr/>
        </p:nvSpPr>
        <p:spPr>
          <a:xfrm>
            <a:off x="6227259" y="5405222"/>
            <a:ext cx="4535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correct status</a:t>
            </a:r>
            <a:r>
              <a:rPr lang="en-US" altLang="ko-KR" sz="1500" b="1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(1</a:t>
            </a:r>
            <a:r>
              <a:rPr lang="en-US" altLang="ko-KR" sz="1500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)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== 1 (YES) : </a:t>
            </a:r>
            <a:r>
              <a:rPr lang="en-US" altLang="ko-KR" sz="2000" b="1" u="sng" dirty="0">
                <a:solidFill>
                  <a:srgbClr val="0009C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C5C9EF-DE91-4186-9F99-5F80F4E2A927}"/>
              </a:ext>
            </a:extLst>
          </p:cNvPr>
          <p:cNvSpPr/>
          <p:nvPr/>
        </p:nvSpPr>
        <p:spPr>
          <a:xfrm>
            <a:off x="8317597" y="6050753"/>
            <a:ext cx="36652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u="sng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Registration completed!</a:t>
            </a:r>
          </a:p>
        </p:txBody>
      </p:sp>
    </p:spTree>
    <p:extLst>
      <p:ext uri="{BB962C8B-B14F-4D97-AF65-F5344CB8AC3E}">
        <p14:creationId xmlns:p14="http://schemas.microsoft.com/office/powerpoint/2010/main" val="357136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A925746-8552-4C73-BD3D-3ECE6A81B0C1}"/>
              </a:ext>
            </a:extLst>
          </p:cNvPr>
          <p:cNvSpPr txBox="1"/>
          <p:nvPr/>
        </p:nvSpPr>
        <p:spPr>
          <a:xfrm>
            <a:off x="589903" y="472188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4. Conclusion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812BB5-A3C8-4999-A906-60E606B77593}"/>
              </a:ext>
            </a:extLst>
          </p:cNvPr>
          <p:cNvSpPr/>
          <p:nvPr/>
        </p:nvSpPr>
        <p:spPr>
          <a:xfrm>
            <a:off x="164762" y="1428904"/>
            <a:ext cx="472473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1. Registration(ADD)</a:t>
            </a:r>
            <a:r>
              <a:rPr lang="en-US" altLang="ko-KR" sz="25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</a:t>
            </a:r>
            <a:r>
              <a:rPr lang="en-US" altLang="ko-KR" sz="2500" b="1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- incorrect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1F599D-7847-4F29-A666-FFB1C9C5C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6" t="72208" r="53021" b="8333"/>
          <a:stretch/>
        </p:blipFill>
        <p:spPr>
          <a:xfrm>
            <a:off x="836723" y="2355399"/>
            <a:ext cx="4216400" cy="13344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C8362C-080C-412C-BA98-159DF7040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91" t="48704" r="55834" b="23519"/>
          <a:stretch/>
        </p:blipFill>
        <p:spPr>
          <a:xfrm>
            <a:off x="967984" y="4354186"/>
            <a:ext cx="3886200" cy="1905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31466F-7F65-4773-A9F7-6AC1456E4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72208" r="47917" b="8333"/>
          <a:stretch/>
        </p:blipFill>
        <p:spPr>
          <a:xfrm>
            <a:off x="6529277" y="2355399"/>
            <a:ext cx="4826000" cy="13344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6FD708-7CB2-439B-AB86-E3BF0B03FB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96" t="51481" r="55729" b="31852"/>
          <a:stretch/>
        </p:blipFill>
        <p:spPr>
          <a:xfrm>
            <a:off x="6999177" y="4735186"/>
            <a:ext cx="3886200" cy="1143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2D32BB-2B74-4453-87B3-B3DC8B4C8897}"/>
              </a:ext>
            </a:extLst>
          </p:cNvPr>
          <p:cNvSpPr/>
          <p:nvPr/>
        </p:nvSpPr>
        <p:spPr>
          <a:xfrm>
            <a:off x="836723" y="3739188"/>
            <a:ext cx="5022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Visited date</a:t>
            </a:r>
            <a:r>
              <a:rPr lang="en-US" altLang="ko-KR" sz="1500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(20190101) 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&lt; 20200101 : </a:t>
            </a:r>
            <a:r>
              <a:rPr lang="en-US" altLang="ko-KR" sz="2000" b="1" u="sng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INVALID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D0B2D-D2D1-4393-8AEE-F55289697771}"/>
              </a:ext>
            </a:extLst>
          </p:cNvPr>
          <p:cNvSpPr/>
          <p:nvPr/>
        </p:nvSpPr>
        <p:spPr>
          <a:xfrm>
            <a:off x="967984" y="6353913"/>
            <a:ext cx="37990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Region code</a:t>
            </a:r>
            <a:r>
              <a:rPr lang="en-US" altLang="ko-KR" sz="1500" b="1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(30</a:t>
            </a:r>
            <a:r>
              <a:rPr lang="en-US" altLang="ko-KR" sz="1500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)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&gt; 26 : </a:t>
            </a:r>
            <a:r>
              <a:rPr lang="en-US" altLang="ko-KR" sz="2000" b="1" u="sng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INVALID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4BAD0A-58F9-40B2-99DA-6E0FC8E2CBBF}"/>
              </a:ext>
            </a:extLst>
          </p:cNvPr>
          <p:cNvSpPr/>
          <p:nvPr/>
        </p:nvSpPr>
        <p:spPr>
          <a:xfrm>
            <a:off x="6455147" y="3739188"/>
            <a:ext cx="44302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35 &gt; temperature</a:t>
            </a:r>
            <a:r>
              <a:rPr lang="en-US" altLang="ko-KR" sz="1500" b="1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(34</a:t>
            </a:r>
            <a:r>
              <a:rPr lang="en-US" altLang="ko-KR" sz="1500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)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: </a:t>
            </a:r>
            <a:r>
              <a:rPr lang="en-US" altLang="ko-KR" sz="2000" b="1" u="sng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INVALID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3092D6-83E4-4E7A-ADE0-4A80D86174F0}"/>
              </a:ext>
            </a:extLst>
          </p:cNvPr>
          <p:cNvSpPr/>
          <p:nvPr/>
        </p:nvSpPr>
        <p:spPr>
          <a:xfrm>
            <a:off x="6455146" y="5953803"/>
            <a:ext cx="47688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37.3 &lt; temperature</a:t>
            </a:r>
            <a:r>
              <a:rPr lang="en-US" altLang="ko-KR" sz="1500" b="1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(38</a:t>
            </a:r>
            <a:r>
              <a:rPr lang="en-US" altLang="ko-KR" sz="1500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)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: </a:t>
            </a:r>
            <a:r>
              <a:rPr lang="en-US" altLang="ko-KR" sz="2000" b="1" u="sng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CANNOT VISIT</a:t>
            </a:r>
          </a:p>
        </p:txBody>
      </p:sp>
    </p:spTree>
    <p:extLst>
      <p:ext uri="{BB962C8B-B14F-4D97-AF65-F5344CB8AC3E}">
        <p14:creationId xmlns:p14="http://schemas.microsoft.com/office/powerpoint/2010/main" val="213425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A925746-8552-4C73-BD3D-3ECE6A81B0C1}"/>
              </a:ext>
            </a:extLst>
          </p:cNvPr>
          <p:cNvSpPr txBox="1"/>
          <p:nvPr/>
        </p:nvSpPr>
        <p:spPr>
          <a:xfrm>
            <a:off x="589903" y="472188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4. Conclusion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0F3292-9A5F-40BE-9216-2E38F791DE9A}"/>
              </a:ext>
            </a:extLst>
          </p:cNvPr>
          <p:cNvSpPr/>
          <p:nvPr/>
        </p:nvSpPr>
        <p:spPr>
          <a:xfrm>
            <a:off x="164762" y="1428904"/>
            <a:ext cx="472473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1. Registration(ADD)</a:t>
            </a:r>
            <a:r>
              <a:rPr lang="en-US" altLang="ko-KR" sz="25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</a:t>
            </a:r>
            <a:r>
              <a:rPr lang="en-US" altLang="ko-KR" sz="2500" b="1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- incorrect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A83711-3E5E-446E-8552-4B96FA71B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9" t="39287" r="29167" b="35000"/>
          <a:stretch/>
        </p:blipFill>
        <p:spPr>
          <a:xfrm>
            <a:off x="650599" y="3665710"/>
            <a:ext cx="7112000" cy="17633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ED4603-F6B5-44C2-9D78-288EE2BF3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77" t="51481" r="53438" b="31852"/>
          <a:stretch/>
        </p:blipFill>
        <p:spPr>
          <a:xfrm>
            <a:off x="650599" y="2333088"/>
            <a:ext cx="4155691" cy="1143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14C8FB4-9C5C-4536-9726-92C049BEB046}"/>
              </a:ext>
            </a:extLst>
          </p:cNvPr>
          <p:cNvSpPr/>
          <p:nvPr/>
        </p:nvSpPr>
        <p:spPr>
          <a:xfrm>
            <a:off x="4893043" y="2333088"/>
            <a:ext cx="50377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abroad status</a:t>
            </a:r>
            <a:r>
              <a:rPr lang="en-US" altLang="ko-KR" sz="1500" b="1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(0</a:t>
            </a:r>
            <a:r>
              <a:rPr lang="en-US" altLang="ko-KR" sz="1500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)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!= 1 (NO) : </a:t>
            </a:r>
            <a:r>
              <a:rPr lang="en-US" altLang="ko-KR" sz="2000" b="1" u="sng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CANNOT VISIT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A24BBD-021A-4107-9E62-1546268C8AAF}"/>
              </a:ext>
            </a:extLst>
          </p:cNvPr>
          <p:cNvSpPr/>
          <p:nvPr/>
        </p:nvSpPr>
        <p:spPr>
          <a:xfrm>
            <a:off x="650599" y="5498208"/>
            <a:ext cx="57820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personal info status</a:t>
            </a:r>
            <a:r>
              <a:rPr lang="en-US" altLang="ko-KR" sz="1500" b="1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(0</a:t>
            </a:r>
            <a:r>
              <a:rPr lang="en-US" altLang="ko-KR" sz="1500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)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!= 1 (YES) : </a:t>
            </a:r>
            <a:r>
              <a:rPr lang="en-US" altLang="ko-KR" sz="2000" b="1" u="sng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CANNOT VISIT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8B61F7-7B01-4D6F-BEC5-F94413A655CB}"/>
              </a:ext>
            </a:extLst>
          </p:cNvPr>
          <p:cNvSpPr/>
          <p:nvPr/>
        </p:nvSpPr>
        <p:spPr>
          <a:xfrm>
            <a:off x="9008715" y="6050753"/>
            <a:ext cx="28465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u="sng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Registration deny!</a:t>
            </a:r>
          </a:p>
        </p:txBody>
      </p:sp>
    </p:spTree>
    <p:extLst>
      <p:ext uri="{BB962C8B-B14F-4D97-AF65-F5344CB8AC3E}">
        <p14:creationId xmlns:p14="http://schemas.microsoft.com/office/powerpoint/2010/main" val="15878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A925746-8552-4C73-BD3D-3ECE6A81B0C1}"/>
              </a:ext>
            </a:extLst>
          </p:cNvPr>
          <p:cNvSpPr txBox="1"/>
          <p:nvPr/>
        </p:nvSpPr>
        <p:spPr>
          <a:xfrm>
            <a:off x="589903" y="472188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4. Conclusion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5B6264-346B-4F54-802B-320E78923AA2}"/>
              </a:ext>
            </a:extLst>
          </p:cNvPr>
          <p:cNvSpPr/>
          <p:nvPr/>
        </p:nvSpPr>
        <p:spPr>
          <a:xfrm>
            <a:off x="164762" y="1428905"/>
            <a:ext cx="372406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2. Modification </a:t>
            </a:r>
            <a:r>
              <a:rPr lang="en-US" altLang="ko-KR" sz="2500" b="1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- correct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1C70CA-A997-4DD7-AD75-637E5C0A0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64" r="59396" b="54023"/>
          <a:stretch/>
        </p:blipFill>
        <p:spPr>
          <a:xfrm>
            <a:off x="589903" y="2153428"/>
            <a:ext cx="4434042" cy="16286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826797-60B0-4D9B-B83B-83BAA8C48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333" y="2286564"/>
            <a:ext cx="381091" cy="360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B3C89F7-5D4F-44AD-9EFB-0EF29E4386D6}"/>
              </a:ext>
            </a:extLst>
          </p:cNvPr>
          <p:cNvSpPr/>
          <p:nvPr/>
        </p:nvSpPr>
        <p:spPr>
          <a:xfrm>
            <a:off x="589902" y="3782067"/>
            <a:ext cx="3383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Mike’s visitor code is </a:t>
            </a:r>
            <a:r>
              <a:rPr lang="en-US" altLang="ko-KR" sz="2000" b="1" u="sng" dirty="0">
                <a:solidFill>
                  <a:schemeClr val="accent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24891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5E4F8E-C9FC-425B-99C8-942870700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41" r="52673" b="26284"/>
          <a:stretch/>
        </p:blipFill>
        <p:spPr>
          <a:xfrm>
            <a:off x="5738649" y="1905959"/>
            <a:ext cx="5770179" cy="42777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4A6A70-D380-4DC3-BA2E-9492EC15C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28" y="1725959"/>
            <a:ext cx="381091" cy="360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94A854-527D-400A-8359-CEA980A8BBD3}"/>
              </a:ext>
            </a:extLst>
          </p:cNvPr>
          <p:cNvSpPr/>
          <p:nvPr/>
        </p:nvSpPr>
        <p:spPr>
          <a:xfrm>
            <a:off x="5397062" y="6267752"/>
            <a:ext cx="6453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Only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</a:t>
            </a:r>
            <a:r>
              <a:rPr lang="en-US" altLang="ko-KR" sz="2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name, phone number, temperature</a:t>
            </a:r>
            <a:r>
              <a:rPr lang="en-US" altLang="ko-K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</a:t>
            </a:r>
            <a:r>
              <a:rPr lang="en-US" altLang="ko-KR" sz="2000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are modified.</a:t>
            </a:r>
            <a:endParaRPr lang="en-US" altLang="ko-KR" sz="2000" dirty="0">
              <a:solidFill>
                <a:schemeClr val="accent2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372CD4-4AC9-4676-B2DB-244A56A7D2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326" r="58362" b="40689"/>
          <a:stretch/>
        </p:blipFill>
        <p:spPr>
          <a:xfrm>
            <a:off x="824204" y="4358418"/>
            <a:ext cx="3965440" cy="23562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B5BA2B-B174-46C9-96ED-8C7DEC61C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7388">
            <a:off x="4079175" y="4070160"/>
            <a:ext cx="2028355" cy="155824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DE28B9-2630-44DC-8D0D-C452FBEBBD50}"/>
              </a:ext>
            </a:extLst>
          </p:cNvPr>
          <p:cNvSpPr/>
          <p:nvPr/>
        </p:nvSpPr>
        <p:spPr>
          <a:xfrm>
            <a:off x="2172568" y="4481529"/>
            <a:ext cx="268321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solidFill>
                  <a:srgbClr val="DAEBED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Check</a:t>
            </a:r>
            <a:r>
              <a:rPr lang="en-US" altLang="ko-KR" sz="1500" b="0" i="0" dirty="0">
                <a:solidFill>
                  <a:srgbClr val="DAEBED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that the modification </a:t>
            </a:r>
          </a:p>
          <a:p>
            <a:pPr algn="ctr"/>
            <a:r>
              <a:rPr lang="en-US" altLang="ko-KR" sz="1500" b="0" i="0" dirty="0">
                <a:solidFill>
                  <a:srgbClr val="DAEBED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was successful</a:t>
            </a:r>
            <a:endParaRPr lang="en-US" altLang="ko-KR" sz="1500" dirty="0">
              <a:solidFill>
                <a:srgbClr val="DAEBED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354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A925746-8552-4C73-BD3D-3ECE6A81B0C1}"/>
              </a:ext>
            </a:extLst>
          </p:cNvPr>
          <p:cNvSpPr txBox="1"/>
          <p:nvPr/>
        </p:nvSpPr>
        <p:spPr>
          <a:xfrm>
            <a:off x="589903" y="472188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4. Conclusion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F7DD4F-BDC8-4DD7-8EE2-0FD603CC985B}"/>
              </a:ext>
            </a:extLst>
          </p:cNvPr>
          <p:cNvSpPr/>
          <p:nvPr/>
        </p:nvSpPr>
        <p:spPr>
          <a:xfrm>
            <a:off x="164761" y="1428905"/>
            <a:ext cx="628035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2. Modification </a:t>
            </a:r>
            <a:r>
              <a:rPr lang="en-US" altLang="ko-KR" sz="2500" b="1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– an unmodified situation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B6465B-AD67-46F8-8E15-45E4B5F3E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238" r="70336" b="29195"/>
          <a:stretch/>
        </p:blipFill>
        <p:spPr>
          <a:xfrm>
            <a:off x="1115094" y="2828102"/>
            <a:ext cx="3917459" cy="17447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96A743C-9E5A-40AD-90FD-994385110FA5}"/>
              </a:ext>
            </a:extLst>
          </p:cNvPr>
          <p:cNvSpPr/>
          <p:nvPr/>
        </p:nvSpPr>
        <p:spPr>
          <a:xfrm>
            <a:off x="1115093" y="5198309"/>
            <a:ext cx="39174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u="sng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CASE 1 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: There is no information </a:t>
            </a:r>
          </a:p>
          <a:p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	in the code entered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D3E5B7-6CBF-4689-AC83-F48B7035A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78" r="83917" b="28523"/>
          <a:stretch/>
        </p:blipFill>
        <p:spPr>
          <a:xfrm>
            <a:off x="7042186" y="2821329"/>
            <a:ext cx="3669732" cy="17582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AA3FB9B-276E-454D-9218-5C0AD6415C85}"/>
              </a:ext>
            </a:extLst>
          </p:cNvPr>
          <p:cNvSpPr/>
          <p:nvPr/>
        </p:nvSpPr>
        <p:spPr>
          <a:xfrm>
            <a:off x="7042186" y="5198309"/>
            <a:ext cx="40322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u="sng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CASE 2 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: There is no information </a:t>
            </a:r>
          </a:p>
          <a:p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	in the code entered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29DB50-7C37-45A9-8CC7-47446C22EB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0" t="16483" r="17549" b="16120"/>
          <a:stretch/>
        </p:blipFill>
        <p:spPr>
          <a:xfrm>
            <a:off x="6216232" y="1971999"/>
            <a:ext cx="5321640" cy="48623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C5C794-D967-4DB4-8E60-CE4A639DAB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0" t="16483" r="17549" b="16120"/>
          <a:stretch/>
        </p:blipFill>
        <p:spPr>
          <a:xfrm>
            <a:off x="413003" y="1971999"/>
            <a:ext cx="5321640" cy="486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04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A925746-8552-4C73-BD3D-3ECE6A81B0C1}"/>
              </a:ext>
            </a:extLst>
          </p:cNvPr>
          <p:cNvSpPr txBox="1"/>
          <p:nvPr/>
        </p:nvSpPr>
        <p:spPr>
          <a:xfrm>
            <a:off x="589903" y="472188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4. Conclusion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3E5BFE-5BD0-4422-AB14-C9347F43C99C}"/>
              </a:ext>
            </a:extLst>
          </p:cNvPr>
          <p:cNvSpPr/>
          <p:nvPr/>
        </p:nvSpPr>
        <p:spPr>
          <a:xfrm>
            <a:off x="164762" y="1428905"/>
            <a:ext cx="312453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3. Delete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C390FA-9370-4863-B672-C84D1AA52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41" r="50666" b="80040"/>
          <a:stretch/>
        </p:blipFill>
        <p:spPr>
          <a:xfrm>
            <a:off x="467360" y="2186676"/>
            <a:ext cx="6014720" cy="7694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9ED769-7A62-480C-8502-19752AE22C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185" r="83083" b="29482"/>
          <a:stretch/>
        </p:blipFill>
        <p:spPr>
          <a:xfrm>
            <a:off x="8200488" y="3305196"/>
            <a:ext cx="3418748" cy="15157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E40019-A302-4DFE-ABD0-6AB027C353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03" r="50666" b="67704"/>
          <a:stretch/>
        </p:blipFill>
        <p:spPr>
          <a:xfrm>
            <a:off x="467360" y="3626860"/>
            <a:ext cx="6014720" cy="86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B7B1D5-9E01-4358-BE7F-DE4E4CFF01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111" r="82167" b="28296"/>
          <a:stretch/>
        </p:blipFill>
        <p:spPr>
          <a:xfrm>
            <a:off x="467360" y="5223647"/>
            <a:ext cx="2174240" cy="8636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959F07-581A-49FA-9FA8-729FC3A043D4}"/>
              </a:ext>
            </a:extLst>
          </p:cNvPr>
          <p:cNvSpPr/>
          <p:nvPr/>
        </p:nvSpPr>
        <p:spPr>
          <a:xfrm>
            <a:off x="467360" y="2976029"/>
            <a:ext cx="6289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u="sng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CASE 1 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: No data was saved prior to the date entered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1E0473-2EA3-489D-8694-9140EC0D3565}"/>
              </a:ext>
            </a:extLst>
          </p:cNvPr>
          <p:cNvSpPr/>
          <p:nvPr/>
        </p:nvSpPr>
        <p:spPr>
          <a:xfrm>
            <a:off x="8331105" y="4917696"/>
            <a:ext cx="3216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Check</a:t>
            </a:r>
            <a:r>
              <a:rPr lang="en-US" altLang="ko-KR" b="0" i="0" dirty="0">
                <a:solidFill>
                  <a:schemeClr val="accent6">
                    <a:lumMod val="50000"/>
                  </a:schemeClr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that the modification </a:t>
            </a:r>
          </a:p>
          <a:p>
            <a:pPr algn="ctr"/>
            <a:r>
              <a:rPr lang="en-US" altLang="ko-KR" b="0" i="0" dirty="0">
                <a:solidFill>
                  <a:schemeClr val="accent6">
                    <a:lumMod val="50000"/>
                  </a:schemeClr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was successful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86D313-8FDA-4222-BD0D-0A2F6D151FD7}"/>
              </a:ext>
            </a:extLst>
          </p:cNvPr>
          <p:cNvSpPr/>
          <p:nvPr/>
        </p:nvSpPr>
        <p:spPr>
          <a:xfrm>
            <a:off x="467360" y="4541126"/>
            <a:ext cx="6289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u="sng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CASE 2 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: There is data stored before the date entered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9C6BA0-56F5-4DF3-9497-13243B17EDF9}"/>
              </a:ext>
            </a:extLst>
          </p:cNvPr>
          <p:cNvSpPr/>
          <p:nvPr/>
        </p:nvSpPr>
        <p:spPr>
          <a:xfrm>
            <a:off x="467360" y="6135270"/>
            <a:ext cx="41723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u="sng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CASE 3 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: There is no data to delete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3DC7EAB-ABDB-4B12-B0EC-6B3196388F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5144" flipH="1">
            <a:off x="6133651" y="3445380"/>
            <a:ext cx="2485295" cy="14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39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A925746-8552-4C73-BD3D-3ECE6A81B0C1}"/>
              </a:ext>
            </a:extLst>
          </p:cNvPr>
          <p:cNvSpPr txBox="1"/>
          <p:nvPr/>
        </p:nvSpPr>
        <p:spPr>
          <a:xfrm>
            <a:off x="589903" y="472188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4. Conclusion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37347A-E72F-40AE-9CE0-FA1B5C3D588D}"/>
              </a:ext>
            </a:extLst>
          </p:cNvPr>
          <p:cNvSpPr/>
          <p:nvPr/>
        </p:nvSpPr>
        <p:spPr>
          <a:xfrm>
            <a:off x="164762" y="1428905"/>
            <a:ext cx="312453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4. Print all data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46EA3F-01EB-400B-B956-8143100BCFFE}"/>
              </a:ext>
            </a:extLst>
          </p:cNvPr>
          <p:cNvSpPr/>
          <p:nvPr/>
        </p:nvSpPr>
        <p:spPr>
          <a:xfrm>
            <a:off x="497840" y="1905958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Sort by name : </a:t>
            </a:r>
            <a:r>
              <a:rPr lang="en-US" altLang="ko-KR" sz="2000" b="1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merge sort</a:t>
            </a:r>
            <a:endParaRPr lang="en-US" altLang="ko-KR" sz="2000" b="1" dirty="0">
              <a:solidFill>
                <a:srgbClr val="00206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  <a:p>
            <a:pPr marL="457200" indent="-457200">
              <a:buAutoNum type="arabicParenR"/>
            </a:pP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Sort by visited date : </a:t>
            </a:r>
            <a:r>
              <a:rPr lang="en-US" altLang="ko-KR" sz="2000" b="1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merge sort</a:t>
            </a:r>
            <a:endParaRPr lang="en-US" altLang="ko-KR" sz="2000" b="1" dirty="0">
              <a:solidFill>
                <a:srgbClr val="00206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  <a:p>
            <a:pPr marL="457200" indent="-457200">
              <a:buAutoNum type="arabicParenR"/>
            </a:pP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Sort by residence code : </a:t>
            </a:r>
            <a:r>
              <a:rPr lang="en-US" altLang="ko-KR" sz="2000" b="1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Hash table</a:t>
            </a:r>
            <a:endParaRPr lang="en-US" altLang="ko-KR" sz="2000" b="1" dirty="0">
              <a:solidFill>
                <a:srgbClr val="00206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1F12CC-E5F3-4909-8239-411E2142B812}"/>
              </a:ext>
            </a:extLst>
          </p:cNvPr>
          <p:cNvSpPr/>
          <p:nvPr/>
        </p:nvSpPr>
        <p:spPr>
          <a:xfrm>
            <a:off x="7406641" y="1990353"/>
            <a:ext cx="2397760" cy="397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&lt;&lt;Visitor Data&gt;&gt;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1A182D-B81B-4BF6-8936-E00039A05C3F}"/>
              </a:ext>
            </a:extLst>
          </p:cNvPr>
          <p:cNvSpPr/>
          <p:nvPr/>
        </p:nvSpPr>
        <p:spPr>
          <a:xfrm>
            <a:off x="2541101" y="3262153"/>
            <a:ext cx="637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List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77B3F6-D9F9-4F2C-800F-615350099740}"/>
              </a:ext>
            </a:extLst>
          </p:cNvPr>
          <p:cNvSpPr/>
          <p:nvPr/>
        </p:nvSpPr>
        <p:spPr>
          <a:xfrm>
            <a:off x="115473" y="4332273"/>
            <a:ext cx="9488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Visitor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8CFEF0-F6E9-45BC-89A8-3ED7F6A35F34}"/>
              </a:ext>
            </a:extLst>
          </p:cNvPr>
          <p:cNvSpPr/>
          <p:nvPr/>
        </p:nvSpPr>
        <p:spPr>
          <a:xfrm>
            <a:off x="1608991" y="5372059"/>
            <a:ext cx="128414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Hash Table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1E224C19-19D2-468D-A408-A02993169FF1}"/>
              </a:ext>
            </a:extLst>
          </p:cNvPr>
          <p:cNvSpPr/>
          <p:nvPr/>
        </p:nvSpPr>
        <p:spPr>
          <a:xfrm>
            <a:off x="5384801" y="2526395"/>
            <a:ext cx="2052320" cy="1895549"/>
          </a:xfrm>
          <a:prstGeom prst="frame">
            <a:avLst>
              <a:gd name="adj1" fmla="val 413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Name : es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Date : 20201018</a:t>
            </a:r>
          </a:p>
          <a:p>
            <a:pPr algn="ctr"/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Phonenum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12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Residence : 0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Temperature : 35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Check1 : 1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Check2 : 1</a:t>
            </a: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91BF82D7-AEAB-4C88-93AF-4F9BD8213DEC}"/>
              </a:ext>
            </a:extLst>
          </p:cNvPr>
          <p:cNvSpPr/>
          <p:nvPr/>
        </p:nvSpPr>
        <p:spPr>
          <a:xfrm>
            <a:off x="7579361" y="2526395"/>
            <a:ext cx="2052320" cy="1895549"/>
          </a:xfrm>
          <a:prstGeom prst="frame">
            <a:avLst>
              <a:gd name="adj1" fmla="val 413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Name : es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Date : 20200320</a:t>
            </a:r>
          </a:p>
          <a:p>
            <a:pPr algn="ctr"/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Phonenum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10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Residence : 4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Temperature : 36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Check1 : 1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Check2 : 1</a:t>
            </a: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7DEB2B42-9394-4B08-AB66-6832FE014913}"/>
              </a:ext>
            </a:extLst>
          </p:cNvPr>
          <p:cNvSpPr/>
          <p:nvPr/>
        </p:nvSpPr>
        <p:spPr>
          <a:xfrm>
            <a:off x="9773921" y="2526395"/>
            <a:ext cx="2052320" cy="1895549"/>
          </a:xfrm>
          <a:prstGeom prst="frame">
            <a:avLst>
              <a:gd name="adj1" fmla="val 413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Name :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bj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Date : 20201230</a:t>
            </a:r>
          </a:p>
          <a:p>
            <a:pPr algn="ctr"/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Phonenum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23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Residence : 5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Temperature : 36.4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Check1 : 1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Check2 : 1</a:t>
            </a: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14FD72A4-9E11-4C33-B067-3C31F8D4B042}"/>
              </a:ext>
            </a:extLst>
          </p:cNvPr>
          <p:cNvSpPr/>
          <p:nvPr/>
        </p:nvSpPr>
        <p:spPr>
          <a:xfrm>
            <a:off x="5384801" y="4607986"/>
            <a:ext cx="2052320" cy="1895549"/>
          </a:xfrm>
          <a:prstGeom prst="frame">
            <a:avLst>
              <a:gd name="adj1" fmla="val 413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Name : ah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Date : 20201123</a:t>
            </a:r>
          </a:p>
          <a:p>
            <a:pPr algn="ctr"/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Phonenum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9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Residence : 17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Temperature : 37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Check1 : 1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Check2 : 1</a:t>
            </a: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CA575A34-195E-4E3D-AB54-2C5DF8BC0C73}"/>
              </a:ext>
            </a:extLst>
          </p:cNvPr>
          <p:cNvSpPr/>
          <p:nvPr/>
        </p:nvSpPr>
        <p:spPr>
          <a:xfrm>
            <a:off x="7579361" y="4607985"/>
            <a:ext cx="2052320" cy="1895549"/>
          </a:xfrm>
          <a:prstGeom prst="frame">
            <a:avLst>
              <a:gd name="adj1" fmla="val 413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Name :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sj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Date : 20201123</a:t>
            </a:r>
          </a:p>
          <a:p>
            <a:pPr algn="ctr"/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Phonenum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43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Residence : 0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Temperature : 35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Check1 : 1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Check2 : 1</a:t>
            </a: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538117CE-683C-4287-95D7-C6E16DFA0A85}"/>
              </a:ext>
            </a:extLst>
          </p:cNvPr>
          <p:cNvSpPr/>
          <p:nvPr/>
        </p:nvSpPr>
        <p:spPr>
          <a:xfrm>
            <a:off x="9773921" y="4621999"/>
            <a:ext cx="2052320" cy="1895549"/>
          </a:xfrm>
          <a:prstGeom prst="frame">
            <a:avLst>
              <a:gd name="adj1" fmla="val 413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Name : ck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Date : 20200130</a:t>
            </a:r>
          </a:p>
          <a:p>
            <a:pPr algn="ctr"/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Phonenum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7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Residence : 0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Temperature : 36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Check1 : 1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Check2 : 1</a:t>
            </a:r>
          </a:p>
        </p:txBody>
      </p:sp>
      <p:graphicFrame>
        <p:nvGraphicFramePr>
          <p:cNvPr id="13" name="표 18">
            <a:extLst>
              <a:ext uri="{FF2B5EF4-FFF2-40B4-BE49-F238E27FC236}">
                <a16:creationId xmlns:a16="http://schemas.microsoft.com/office/drawing/2014/main" id="{A2FB0F01-ADD4-4C24-9FB6-AAF30893E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792520"/>
              </p:ext>
            </p:extLst>
          </p:nvPr>
        </p:nvGraphicFramePr>
        <p:xfrm>
          <a:off x="1108062" y="3997739"/>
          <a:ext cx="3570139" cy="10111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8658">
                  <a:extLst>
                    <a:ext uri="{9D8B030D-6E8A-4147-A177-3AD203B41FA5}">
                      <a16:colId xmlns:a16="http://schemas.microsoft.com/office/drawing/2014/main" val="3777416728"/>
                    </a:ext>
                  </a:extLst>
                </a:gridCol>
                <a:gridCol w="2397760">
                  <a:extLst>
                    <a:ext uri="{9D8B030D-6E8A-4147-A177-3AD203B41FA5}">
                      <a16:colId xmlns:a16="http://schemas.microsoft.com/office/drawing/2014/main" val="2167664201"/>
                    </a:ext>
                  </a:extLst>
                </a:gridCol>
                <a:gridCol w="583721">
                  <a:extLst>
                    <a:ext uri="{9D8B030D-6E8A-4147-A177-3AD203B41FA5}">
                      <a16:colId xmlns:a16="http://schemas.microsoft.com/office/drawing/2014/main" val="3290412389"/>
                    </a:ext>
                  </a:extLst>
                </a:gridCol>
              </a:tblGrid>
              <a:tr h="703419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latin typeface="Yu Gothic UI Semibold" panose="020B0700000000000000" pitchFamily="34" charset="-128"/>
                      </a:endParaRPr>
                    </a:p>
                    <a:p>
                      <a:pPr algn="ctr" latinLnBrk="1"/>
                      <a:endParaRPr lang="en-US" altLang="ko-KR" sz="1300" dirty="0">
                        <a:latin typeface="Yu Gothic UI Semibold" panose="020B0700000000000000" pitchFamily="34" charset="-128"/>
                      </a:endParaRPr>
                    </a:p>
                    <a:p>
                      <a:pPr algn="ctr" latinLnBrk="1"/>
                      <a:r>
                        <a:rPr lang="en-US" altLang="ko-KR" sz="1300" dirty="0">
                          <a:latin typeface="Yu Gothic UI Semibold" panose="020B0700000000000000" pitchFamily="34" charset="-128"/>
                        </a:rPr>
                        <a:t>*</a:t>
                      </a:r>
                      <a:r>
                        <a:rPr lang="en-US" altLang="ko-KR" sz="1300" dirty="0" err="1">
                          <a:latin typeface="Yu Gothic UI Semibold" panose="020B0700000000000000" pitchFamily="34" charset="-128"/>
                        </a:rPr>
                        <a:t>prev</a:t>
                      </a:r>
                      <a:endParaRPr lang="ko-KR" altLang="en-US" sz="1300" dirty="0">
                        <a:latin typeface="Yu Gothic UI Semibold" panose="020B07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u Gothic UI Semibold" panose="020B0700000000000000" pitchFamily="34" charset="-128"/>
                        </a:rPr>
                        <a:t>Visitor’s information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Yu Gothic UI Semibold" panose="020B0700000000000000" pitchFamily="34" charset="-128"/>
                        </a:rPr>
                        <a:t>(name, code, day, </a:t>
                      </a:r>
                      <a:r>
                        <a:rPr lang="en-US" altLang="ko-KR" sz="1000" dirty="0" err="1">
                          <a:latin typeface="Yu Gothic UI Semibold" panose="020B0700000000000000" pitchFamily="34" charset="-128"/>
                        </a:rPr>
                        <a:t>phone_num</a:t>
                      </a:r>
                      <a:r>
                        <a:rPr lang="en-US" altLang="ko-KR" sz="1000" dirty="0">
                          <a:latin typeface="Yu Gothic UI Semibold" panose="020B0700000000000000" pitchFamily="34" charset="-128"/>
                        </a:rPr>
                        <a:t>, residence, temperature)</a:t>
                      </a:r>
                      <a:endParaRPr lang="ko-KR" altLang="en-US" sz="1000" dirty="0">
                        <a:latin typeface="Yu Gothic UI Semibold" panose="020B07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latin typeface="Yu Gothic UI Semibold" panose="020B0700000000000000" pitchFamily="34" charset="-128"/>
                      </a:endParaRPr>
                    </a:p>
                    <a:p>
                      <a:pPr algn="ctr" latinLnBrk="1"/>
                      <a:endParaRPr lang="en-US" altLang="ko-KR" sz="1300" dirty="0">
                        <a:latin typeface="Yu Gothic UI Semibold" panose="020B0700000000000000" pitchFamily="34" charset="-128"/>
                      </a:endParaRPr>
                    </a:p>
                    <a:p>
                      <a:pPr algn="ctr" latinLnBrk="1"/>
                      <a:r>
                        <a:rPr lang="en-US" altLang="ko-KR" sz="1300" dirty="0">
                          <a:latin typeface="Yu Gothic UI Semibold" panose="020B0700000000000000" pitchFamily="34" charset="-128"/>
                        </a:rPr>
                        <a:t>*next</a:t>
                      </a:r>
                      <a:endParaRPr lang="ko-KR" altLang="en-US" sz="1300" dirty="0">
                        <a:latin typeface="Yu Gothic UI Semibold" panose="020B07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020051"/>
                  </a:ext>
                </a:extLst>
              </a:tr>
              <a:tr h="3077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Yu Gothic UI Semibold" panose="020B0700000000000000" pitchFamily="34" charset="-128"/>
                        </a:rPr>
                        <a:t>*</a:t>
                      </a:r>
                      <a:r>
                        <a:rPr lang="en-US" altLang="ko-KR" sz="1300" dirty="0" err="1">
                          <a:latin typeface="Yu Gothic UI Semibold" panose="020B0700000000000000" pitchFamily="34" charset="-128"/>
                        </a:rPr>
                        <a:t>hnext</a:t>
                      </a:r>
                      <a:endParaRPr lang="ko-KR" altLang="en-US" sz="1300" dirty="0">
                        <a:latin typeface="Yu Gothic UI Semibold" panose="020B07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715537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C147DF09-17F1-4EDE-B680-8057D531A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1921">
            <a:off x="2112084" y="4861057"/>
            <a:ext cx="517678" cy="4827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32EE4E1-6275-47B7-A8A7-DA710DDB5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395265" y="3122413"/>
            <a:ext cx="1457623" cy="103455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9597C0E-32AD-457B-9743-3BF6B7AEA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03595" y="3150664"/>
            <a:ext cx="1457623" cy="103455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901D14F-FFD1-4453-8ACD-4DCDB5295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45"/>
          <a:stretch/>
        </p:blipFill>
        <p:spPr bwMode="auto">
          <a:xfrm>
            <a:off x="903595" y="2982077"/>
            <a:ext cx="4246880" cy="5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C7EE996-7957-48E6-AFEC-41D665D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214" y="5193310"/>
            <a:ext cx="1771651" cy="165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111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6 L -0.1862 0.0034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10" y="16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11954 0.0004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0A2A3D-9B7A-436C-8F20-5516C4370FD3}"/>
              </a:ext>
            </a:extLst>
          </p:cNvPr>
          <p:cNvSpPr txBox="1"/>
          <p:nvPr/>
        </p:nvSpPr>
        <p:spPr>
          <a:xfrm>
            <a:off x="502023" y="370063"/>
            <a:ext cx="3958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1. Introduction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997A29-AFEC-41AE-A155-1847A637F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62" b="5396"/>
          <a:stretch/>
        </p:blipFill>
        <p:spPr>
          <a:xfrm>
            <a:off x="302415" y="1447094"/>
            <a:ext cx="8315485" cy="396381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FE8FB-621D-41A3-8DC1-2A1675628A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97" t="50000" r="4062" b="21101"/>
          <a:stretch/>
        </p:blipFill>
        <p:spPr>
          <a:xfrm>
            <a:off x="3459960" y="4608058"/>
            <a:ext cx="8429625" cy="19819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89E1BE-F12C-4F45-9D43-B9687FA6EF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56" t="23333" r="43125" b="10417"/>
          <a:stretch/>
        </p:blipFill>
        <p:spPr>
          <a:xfrm>
            <a:off x="739584" y="2030393"/>
            <a:ext cx="5278477" cy="421042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E985D8-232F-4F71-8E3B-53B4A2FA4E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00" t="23332" r="43281" b="5396"/>
          <a:stretch/>
        </p:blipFill>
        <p:spPr>
          <a:xfrm>
            <a:off x="6455229" y="2065339"/>
            <a:ext cx="4865914" cy="417547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4CEDC0-0E07-46D4-B357-E9A47FCFD7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83" y="370063"/>
            <a:ext cx="6678727" cy="64789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FC84DF-E1F7-4DE9-828C-05D156C019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14141">
            <a:off x="5213252" y="881972"/>
            <a:ext cx="2684385" cy="23667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F57261A-65FE-443D-985B-E4F2D16889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728">
            <a:off x="3657062" y="3030917"/>
            <a:ext cx="1981726" cy="17472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EA7B88C-2398-48ED-AF71-7E50DA14D4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4492">
            <a:off x="4715667" y="1978306"/>
            <a:ext cx="1981726" cy="17472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2282024-6FE8-4D74-9803-7010BBF788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52380">
            <a:off x="6954786" y="2915741"/>
            <a:ext cx="1981726" cy="174722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0329F80-9872-4DC7-ADDA-58C90FC16B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8152">
            <a:off x="5325768" y="4130479"/>
            <a:ext cx="1636751" cy="14430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62E530-CE9B-4308-82AE-0FB8B95398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41887" flipH="1">
            <a:off x="6490009" y="3427654"/>
            <a:ext cx="1636751" cy="14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7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A925746-8552-4C73-BD3D-3ECE6A81B0C1}"/>
              </a:ext>
            </a:extLst>
          </p:cNvPr>
          <p:cNvSpPr txBox="1"/>
          <p:nvPr/>
        </p:nvSpPr>
        <p:spPr>
          <a:xfrm>
            <a:off x="589903" y="472188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4. Conclusion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B4356E-FB23-4A20-B17C-F27501FA0DD8}"/>
              </a:ext>
            </a:extLst>
          </p:cNvPr>
          <p:cNvSpPr/>
          <p:nvPr/>
        </p:nvSpPr>
        <p:spPr>
          <a:xfrm>
            <a:off x="164762" y="1428905"/>
            <a:ext cx="465107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4. Print all data </a:t>
            </a:r>
            <a:r>
              <a:rPr lang="en-US" altLang="ko-KR" sz="2500" b="1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– Sort by name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5F0305-FD58-4354-8FCB-FA58135EA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0" r="59084" b="6885"/>
          <a:stretch/>
        </p:blipFill>
        <p:spPr>
          <a:xfrm>
            <a:off x="1721131" y="2093235"/>
            <a:ext cx="3688937" cy="45568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C1BF54-C9ED-4363-B39C-63D158EFD8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0" r="59084" b="6885"/>
          <a:stretch/>
        </p:blipFill>
        <p:spPr>
          <a:xfrm>
            <a:off x="6781932" y="2093235"/>
            <a:ext cx="3688937" cy="45568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9F49F8-6974-454D-9F4B-A2F63A82B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599" y="2093235"/>
            <a:ext cx="381091" cy="36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DAFCA1-CFAB-46BE-BCBA-1272BE5F0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599" y="3644403"/>
            <a:ext cx="381091" cy="3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3982C5-00DB-477A-B3F5-50612A056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599" y="5249095"/>
            <a:ext cx="381091" cy="36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BED6DF-3B80-4219-AA57-44E189966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010" y="2074278"/>
            <a:ext cx="381091" cy="3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188B126-F652-4A6F-A23C-CC39654A5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00" y="3644403"/>
            <a:ext cx="381091" cy="36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021474-E178-4F23-96E2-724714A25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00" y="5260618"/>
            <a:ext cx="381091" cy="36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91317F-A9A3-4441-8611-AE5E9F78E345}"/>
              </a:ext>
            </a:extLst>
          </p:cNvPr>
          <p:cNvSpPr/>
          <p:nvPr/>
        </p:nvSpPr>
        <p:spPr>
          <a:xfrm>
            <a:off x="7508241" y="960383"/>
            <a:ext cx="43891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u="sng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Sort by name complete!</a:t>
            </a:r>
          </a:p>
        </p:txBody>
      </p:sp>
    </p:spTree>
    <p:extLst>
      <p:ext uri="{BB962C8B-B14F-4D97-AF65-F5344CB8AC3E}">
        <p14:creationId xmlns:p14="http://schemas.microsoft.com/office/powerpoint/2010/main" val="578712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A925746-8552-4C73-BD3D-3ECE6A81B0C1}"/>
              </a:ext>
            </a:extLst>
          </p:cNvPr>
          <p:cNvSpPr txBox="1"/>
          <p:nvPr/>
        </p:nvSpPr>
        <p:spPr>
          <a:xfrm>
            <a:off x="589903" y="472188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4. Conclusion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B4356E-FB23-4A20-B17C-F27501FA0DD8}"/>
              </a:ext>
            </a:extLst>
          </p:cNvPr>
          <p:cNvSpPr/>
          <p:nvPr/>
        </p:nvSpPr>
        <p:spPr>
          <a:xfrm>
            <a:off x="164762" y="1428905"/>
            <a:ext cx="551467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4. Print all data </a:t>
            </a:r>
            <a:r>
              <a:rPr lang="en-US" altLang="ko-KR" sz="2500" b="1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– Sort by visited date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C9BF78-876B-4299-A697-28004BCA8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8" r="59167" b="6885"/>
          <a:stretch/>
        </p:blipFill>
        <p:spPr>
          <a:xfrm>
            <a:off x="1747520" y="2104665"/>
            <a:ext cx="3667760" cy="45324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A2C2A7-F53E-472D-AC01-4E0A297CE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2" r="59167" b="6885"/>
          <a:stretch/>
        </p:blipFill>
        <p:spPr>
          <a:xfrm>
            <a:off x="6776720" y="2104665"/>
            <a:ext cx="3667760" cy="45474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B2F98B-5821-4181-8655-13333C8F4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839" y="2377715"/>
            <a:ext cx="381091" cy="3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AA34E7-5CFB-4C29-9A79-3F5B95AD7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839" y="3928883"/>
            <a:ext cx="381091" cy="3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AA9EB1-8180-4C41-9F6F-872EBA427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839" y="5533575"/>
            <a:ext cx="381091" cy="3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00D91D-8056-4042-9503-FF20F0381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640" y="2476774"/>
            <a:ext cx="381091" cy="36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BADAC3-9272-4057-B00E-CC28416CB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640" y="3984830"/>
            <a:ext cx="381091" cy="3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02E39B-0661-42FE-9C06-18A2EB17E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640" y="5545098"/>
            <a:ext cx="381091" cy="360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100353-B5D7-4510-84F1-912D97E40B23}"/>
              </a:ext>
            </a:extLst>
          </p:cNvPr>
          <p:cNvSpPr/>
          <p:nvPr/>
        </p:nvSpPr>
        <p:spPr>
          <a:xfrm>
            <a:off x="6622119" y="964630"/>
            <a:ext cx="54051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u="sng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Sort by visited date complete!</a:t>
            </a:r>
          </a:p>
        </p:txBody>
      </p:sp>
    </p:spTree>
    <p:extLst>
      <p:ext uri="{BB962C8B-B14F-4D97-AF65-F5344CB8AC3E}">
        <p14:creationId xmlns:p14="http://schemas.microsoft.com/office/powerpoint/2010/main" val="4029020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A925746-8552-4C73-BD3D-3ECE6A81B0C1}"/>
              </a:ext>
            </a:extLst>
          </p:cNvPr>
          <p:cNvSpPr txBox="1"/>
          <p:nvPr/>
        </p:nvSpPr>
        <p:spPr>
          <a:xfrm>
            <a:off x="589903" y="472188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4. Conclusion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B4356E-FB23-4A20-B17C-F27501FA0DD8}"/>
              </a:ext>
            </a:extLst>
          </p:cNvPr>
          <p:cNvSpPr/>
          <p:nvPr/>
        </p:nvSpPr>
        <p:spPr>
          <a:xfrm>
            <a:off x="164762" y="1428905"/>
            <a:ext cx="60429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4. Print all data </a:t>
            </a:r>
            <a:r>
              <a:rPr lang="en-US" altLang="ko-KR" sz="2500" b="1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– Sort by residence code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4384F2-6D32-4285-81DD-B9937BCB1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85" r="59138" b="5605"/>
          <a:stretch/>
        </p:blipFill>
        <p:spPr>
          <a:xfrm>
            <a:off x="1317027" y="2173455"/>
            <a:ext cx="3738468" cy="450351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BA01FE4-DB7F-4ED4-A01D-AC7408FDA71A}"/>
              </a:ext>
            </a:extLst>
          </p:cNvPr>
          <p:cNvGrpSpPr/>
          <p:nvPr/>
        </p:nvGrpSpPr>
        <p:grpSpPr>
          <a:xfrm>
            <a:off x="7136505" y="1667432"/>
            <a:ext cx="3738468" cy="4834242"/>
            <a:chOff x="4591384" y="2023758"/>
            <a:chExt cx="3738468" cy="483424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5B64277-6C50-42C7-9B57-CC973CC5B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85" r="59628" b="27828"/>
            <a:stretch/>
          </p:blipFill>
          <p:spPr>
            <a:xfrm>
              <a:off x="4591384" y="2023758"/>
              <a:ext cx="3738468" cy="326143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459A09F-6178-4AA6-8575-CECBE0084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445" r="59138" b="64833"/>
            <a:stretch/>
          </p:blipFill>
          <p:spPr>
            <a:xfrm>
              <a:off x="4591384" y="5276960"/>
              <a:ext cx="3738468" cy="1581040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75CBE5-77A5-4CE9-B82B-38B77E0E46CC}"/>
              </a:ext>
            </a:extLst>
          </p:cNvPr>
          <p:cNvSpPr/>
          <p:nvPr/>
        </p:nvSpPr>
        <p:spPr>
          <a:xfrm>
            <a:off x="945105" y="2812725"/>
            <a:ext cx="327258" cy="396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1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F7CBFC-0CCB-4B06-B241-A9B30FBCFD07}"/>
              </a:ext>
            </a:extLst>
          </p:cNvPr>
          <p:cNvSpPr/>
          <p:nvPr/>
        </p:nvSpPr>
        <p:spPr>
          <a:xfrm>
            <a:off x="945105" y="4425212"/>
            <a:ext cx="327258" cy="396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2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96C7AE-BEFD-44CA-A7D5-1D7120613253}"/>
              </a:ext>
            </a:extLst>
          </p:cNvPr>
          <p:cNvSpPr/>
          <p:nvPr/>
        </p:nvSpPr>
        <p:spPr>
          <a:xfrm>
            <a:off x="945105" y="5988836"/>
            <a:ext cx="327258" cy="396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3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9DD00C-5FAA-4C96-839D-E15911E3BDD7}"/>
              </a:ext>
            </a:extLst>
          </p:cNvPr>
          <p:cNvSpPr/>
          <p:nvPr/>
        </p:nvSpPr>
        <p:spPr>
          <a:xfrm>
            <a:off x="6805703" y="4012152"/>
            <a:ext cx="327258" cy="396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4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CBD9650-0D0C-4148-8687-1709688684CB}"/>
              </a:ext>
            </a:extLst>
          </p:cNvPr>
          <p:cNvSpPr/>
          <p:nvPr/>
        </p:nvSpPr>
        <p:spPr>
          <a:xfrm>
            <a:off x="6805703" y="5586408"/>
            <a:ext cx="327258" cy="396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72531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2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A925746-8552-4C73-BD3D-3ECE6A81B0C1}"/>
              </a:ext>
            </a:extLst>
          </p:cNvPr>
          <p:cNvSpPr txBox="1"/>
          <p:nvPr/>
        </p:nvSpPr>
        <p:spPr>
          <a:xfrm>
            <a:off x="589903" y="472188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4. Conclusion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B4356E-FB23-4A20-B17C-F27501FA0DD8}"/>
              </a:ext>
            </a:extLst>
          </p:cNvPr>
          <p:cNvSpPr/>
          <p:nvPr/>
        </p:nvSpPr>
        <p:spPr>
          <a:xfrm>
            <a:off x="164762" y="1428905"/>
            <a:ext cx="60429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4. Print all data </a:t>
            </a:r>
            <a:r>
              <a:rPr lang="en-US" altLang="ko-KR" sz="2500" b="1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– Sort by residence code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FEEE4DB-B2F8-4C3C-82FC-1C3C07EE8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985" r="59139" b="63366"/>
          <a:stretch/>
        </p:blipFill>
        <p:spPr>
          <a:xfrm>
            <a:off x="3186261" y="4757654"/>
            <a:ext cx="4330958" cy="19465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E4CCE3-4E73-4606-8D99-B893518D0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6885" r="82283" b="40536"/>
          <a:stretch/>
        </p:blipFill>
        <p:spPr>
          <a:xfrm>
            <a:off x="7791315" y="2189206"/>
            <a:ext cx="1890056" cy="31551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060A36-CAA6-416D-9A75-573116F58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9012" r="82284" b="30653"/>
          <a:stretch/>
        </p:blipFill>
        <p:spPr>
          <a:xfrm>
            <a:off x="5346297" y="2189206"/>
            <a:ext cx="1892189" cy="182244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44FBC75-E94C-4FDE-999A-B26FD443AE18}"/>
              </a:ext>
            </a:extLst>
          </p:cNvPr>
          <p:cNvGrpSpPr/>
          <p:nvPr/>
        </p:nvGrpSpPr>
        <p:grpSpPr>
          <a:xfrm>
            <a:off x="1026225" y="2189206"/>
            <a:ext cx="1885940" cy="4477408"/>
            <a:chOff x="1026225" y="2189206"/>
            <a:chExt cx="1885940" cy="447740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10B2EB5-55E0-4F77-91F7-1161BCBB2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48" r="82283" b="6544"/>
            <a:stretch/>
          </p:blipFill>
          <p:spPr>
            <a:xfrm>
              <a:off x="1026225" y="2189206"/>
              <a:ext cx="1885940" cy="323988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AE618F4-E066-440C-B515-8573DEECC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t="8582" r="82282" b="69793"/>
            <a:stretch/>
          </p:blipFill>
          <p:spPr>
            <a:xfrm>
              <a:off x="1026225" y="5371789"/>
              <a:ext cx="1885940" cy="1294825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A6C1293-E289-491D-A9BE-52BC93691C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30975" r="82282" b="26130"/>
          <a:stretch/>
        </p:blipFill>
        <p:spPr>
          <a:xfrm>
            <a:off x="3186261" y="2189206"/>
            <a:ext cx="1885940" cy="256844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67157B-E380-4A9C-94EF-18201758DB5A}"/>
              </a:ext>
            </a:extLst>
          </p:cNvPr>
          <p:cNvSpPr/>
          <p:nvPr/>
        </p:nvSpPr>
        <p:spPr>
          <a:xfrm>
            <a:off x="2912165" y="5650878"/>
            <a:ext cx="327258" cy="396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6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6AF850-1504-4654-8CF4-B228A16E710F}"/>
              </a:ext>
            </a:extLst>
          </p:cNvPr>
          <p:cNvSpPr/>
          <p:nvPr/>
        </p:nvSpPr>
        <p:spPr>
          <a:xfrm>
            <a:off x="8657839" y="6019201"/>
            <a:ext cx="319746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u="sng" dirty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There are six visitors!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4CAAC6-BF0E-4CC6-BE97-709E35C701CD}"/>
              </a:ext>
            </a:extLst>
          </p:cNvPr>
          <p:cNvSpPr/>
          <p:nvPr/>
        </p:nvSpPr>
        <p:spPr>
          <a:xfrm>
            <a:off x="6886279" y="964630"/>
            <a:ext cx="54051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u="sng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Sort by residence complete!</a:t>
            </a:r>
          </a:p>
        </p:txBody>
      </p:sp>
    </p:spTree>
    <p:extLst>
      <p:ext uri="{BB962C8B-B14F-4D97-AF65-F5344CB8AC3E}">
        <p14:creationId xmlns:p14="http://schemas.microsoft.com/office/powerpoint/2010/main" val="3646149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3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A925746-8552-4C73-BD3D-3ECE6A81B0C1}"/>
              </a:ext>
            </a:extLst>
          </p:cNvPr>
          <p:cNvSpPr txBox="1"/>
          <p:nvPr/>
        </p:nvSpPr>
        <p:spPr>
          <a:xfrm>
            <a:off x="589903" y="472188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4. Conclusion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6BB088-8FED-4618-9771-539B5B9A73F8}"/>
              </a:ext>
            </a:extLst>
          </p:cNvPr>
          <p:cNvSpPr/>
          <p:nvPr/>
        </p:nvSpPr>
        <p:spPr>
          <a:xfrm>
            <a:off x="164762" y="1428905"/>
            <a:ext cx="60937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5. Print specific data </a:t>
            </a:r>
            <a:r>
              <a:rPr lang="en-US" altLang="ko-KR" sz="2500" b="1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– Print by name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CF3F1B-48C8-44F9-89F4-88FA388599B6}"/>
              </a:ext>
            </a:extLst>
          </p:cNvPr>
          <p:cNvSpPr/>
          <p:nvPr/>
        </p:nvSpPr>
        <p:spPr>
          <a:xfrm>
            <a:off x="1289710" y="3230737"/>
            <a:ext cx="2194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Search_name</a:t>
            </a:r>
            <a:r>
              <a:rPr lang="en-US" altLang="ko-KR" sz="16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: </a:t>
            </a:r>
            <a:r>
              <a:rPr lang="en-US" altLang="ko-KR" sz="1600" b="1" u="sng" dirty="0" err="1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bj</a:t>
            </a:r>
            <a:endParaRPr lang="en-US" altLang="ko-KR" sz="1600" b="1" u="sng" dirty="0">
              <a:solidFill>
                <a:srgbClr val="A4B1C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A526E1-A126-49D8-830F-D76E93A53FDB}"/>
              </a:ext>
            </a:extLst>
          </p:cNvPr>
          <p:cNvSpPr/>
          <p:nvPr/>
        </p:nvSpPr>
        <p:spPr>
          <a:xfrm>
            <a:off x="304800" y="2830627"/>
            <a:ext cx="5791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u="sng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CASE 1 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: </a:t>
            </a:r>
            <a:r>
              <a:rPr lang="en-US" altLang="ko-KR" sz="2000" b="0" i="0" dirty="0">
                <a:solidFill>
                  <a:srgbClr val="002060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If the visitors' names </a:t>
            </a:r>
            <a:r>
              <a:rPr lang="en-US" altLang="ko-KR" sz="2000" b="0" i="1" dirty="0">
                <a:solidFill>
                  <a:srgbClr val="002060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do not </a:t>
            </a:r>
            <a:r>
              <a:rPr lang="en-US" altLang="ko-KR" sz="2000" b="0" i="0" dirty="0">
                <a:solidFill>
                  <a:srgbClr val="002060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duplicated</a:t>
            </a:r>
            <a:endParaRPr lang="en-US" altLang="ko-KR" sz="2000" b="1" dirty="0">
              <a:solidFill>
                <a:srgbClr val="00206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9DC602-E986-4136-9FA0-47BEC9174BE5}"/>
              </a:ext>
            </a:extLst>
          </p:cNvPr>
          <p:cNvSpPr/>
          <p:nvPr/>
        </p:nvSpPr>
        <p:spPr>
          <a:xfrm>
            <a:off x="6258560" y="1999597"/>
            <a:ext cx="4907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u="sng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CASE 2 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: </a:t>
            </a:r>
            <a:r>
              <a:rPr lang="en-US" altLang="ko-KR" sz="2000" b="0" i="0" dirty="0">
                <a:solidFill>
                  <a:srgbClr val="002060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If the visitors' names </a:t>
            </a:r>
            <a:r>
              <a:rPr lang="en-US" altLang="ko-KR" sz="2000" b="0" i="1" dirty="0">
                <a:solidFill>
                  <a:srgbClr val="002060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duplicated</a:t>
            </a:r>
            <a:endParaRPr lang="en-US" altLang="ko-KR" sz="2000" b="1" i="1" dirty="0">
              <a:solidFill>
                <a:srgbClr val="00206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8D876C-48C6-44FA-BF42-78CFBCD69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50" t="33333" r="36500" b="32741"/>
          <a:stretch/>
        </p:blipFill>
        <p:spPr>
          <a:xfrm>
            <a:off x="758021" y="3622105"/>
            <a:ext cx="4907280" cy="23266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B6E8CF-4869-4C5A-9A3E-BB543143F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00" t="13778" r="35666" b="24296"/>
          <a:stretch/>
        </p:blipFill>
        <p:spPr>
          <a:xfrm>
            <a:off x="6526701" y="2830626"/>
            <a:ext cx="4639139" cy="390959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19EFCB-85E4-44DF-A1D0-FD6939F3E1CA}"/>
              </a:ext>
            </a:extLst>
          </p:cNvPr>
          <p:cNvSpPr/>
          <p:nvPr/>
        </p:nvSpPr>
        <p:spPr>
          <a:xfrm>
            <a:off x="7285211" y="2398435"/>
            <a:ext cx="2194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Search_name</a:t>
            </a:r>
            <a:r>
              <a:rPr lang="en-US" altLang="ko-KR" sz="16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: </a:t>
            </a:r>
            <a:r>
              <a:rPr lang="en-US" altLang="ko-KR" sz="1600" b="1" u="sng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es</a:t>
            </a:r>
          </a:p>
        </p:txBody>
      </p:sp>
    </p:spTree>
    <p:extLst>
      <p:ext uri="{BB962C8B-B14F-4D97-AF65-F5344CB8AC3E}">
        <p14:creationId xmlns:p14="http://schemas.microsoft.com/office/powerpoint/2010/main" val="245131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A925746-8552-4C73-BD3D-3ECE6A81B0C1}"/>
              </a:ext>
            </a:extLst>
          </p:cNvPr>
          <p:cNvSpPr txBox="1"/>
          <p:nvPr/>
        </p:nvSpPr>
        <p:spPr>
          <a:xfrm>
            <a:off x="589903" y="472188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4. Conclusion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131478-956B-4C13-9377-D08C521D2CDB}"/>
              </a:ext>
            </a:extLst>
          </p:cNvPr>
          <p:cNvSpPr/>
          <p:nvPr/>
        </p:nvSpPr>
        <p:spPr>
          <a:xfrm>
            <a:off x="164762" y="1428905"/>
            <a:ext cx="632747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5. Print specific data </a:t>
            </a:r>
            <a:r>
              <a:rPr lang="en-US" altLang="ko-KR" sz="2500" b="1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– Print by visited date</a:t>
            </a:r>
            <a:r>
              <a:rPr lang="en-US" altLang="ko-KR" sz="25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930C63-7F71-4BCE-93BE-90A99246D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5" t="29729" r="59093" b="8198"/>
          <a:stretch/>
        </p:blipFill>
        <p:spPr>
          <a:xfrm>
            <a:off x="6530369" y="2891986"/>
            <a:ext cx="4369840" cy="37221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953E6C-D6BE-4C5A-AE9B-9292D7736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" t="27469" r="58377" b="40438"/>
          <a:stretch/>
        </p:blipFill>
        <p:spPr>
          <a:xfrm>
            <a:off x="589903" y="3652602"/>
            <a:ext cx="5071730" cy="22009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D1C3469-DCA1-4095-A3EF-E67FF554E8D0}"/>
              </a:ext>
            </a:extLst>
          </p:cNvPr>
          <p:cNvSpPr/>
          <p:nvPr/>
        </p:nvSpPr>
        <p:spPr>
          <a:xfrm>
            <a:off x="6258560" y="1999597"/>
            <a:ext cx="4907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u="sng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CASE 2 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: </a:t>
            </a:r>
            <a:r>
              <a:rPr lang="en-US" altLang="ko-KR" sz="2000" b="0" i="0" dirty="0">
                <a:solidFill>
                  <a:srgbClr val="002060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If the visited date </a:t>
            </a:r>
            <a:r>
              <a:rPr lang="en-US" altLang="ko-KR" sz="2000" b="0" i="1" dirty="0">
                <a:solidFill>
                  <a:srgbClr val="002060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duplicated</a:t>
            </a:r>
            <a:endParaRPr lang="en-US" altLang="ko-KR" sz="2000" b="1" i="1" dirty="0">
              <a:solidFill>
                <a:srgbClr val="00206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63E502-07F1-4FA6-9582-F0DDC8367A9F}"/>
              </a:ext>
            </a:extLst>
          </p:cNvPr>
          <p:cNvSpPr/>
          <p:nvPr/>
        </p:nvSpPr>
        <p:spPr>
          <a:xfrm>
            <a:off x="7285210" y="2398435"/>
            <a:ext cx="2376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Search_date</a:t>
            </a:r>
            <a:r>
              <a:rPr lang="en-US" altLang="ko-KR" sz="16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: </a:t>
            </a:r>
            <a:r>
              <a:rPr lang="en-US" altLang="ko-KR" sz="1600" b="1" u="sng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20201123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F3963F-4407-4253-A147-1C42BD54241C}"/>
              </a:ext>
            </a:extLst>
          </p:cNvPr>
          <p:cNvSpPr/>
          <p:nvPr/>
        </p:nvSpPr>
        <p:spPr>
          <a:xfrm>
            <a:off x="1289710" y="3230737"/>
            <a:ext cx="23170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Search_date</a:t>
            </a:r>
            <a:r>
              <a:rPr lang="en-US" altLang="ko-KR" sz="16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 : </a:t>
            </a:r>
            <a:r>
              <a:rPr lang="en-US" altLang="ko-KR" sz="1600" b="1" u="sng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20201018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FD37FC-221A-4E7F-A7CD-BDFA7D3ADB85}"/>
              </a:ext>
            </a:extLst>
          </p:cNvPr>
          <p:cNvSpPr/>
          <p:nvPr/>
        </p:nvSpPr>
        <p:spPr>
          <a:xfrm>
            <a:off x="304800" y="2830627"/>
            <a:ext cx="5791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u="sng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CASE 1 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: </a:t>
            </a:r>
            <a:r>
              <a:rPr lang="en-US" altLang="ko-KR" sz="2000" b="0" i="0" dirty="0">
                <a:solidFill>
                  <a:srgbClr val="002060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If the visited date </a:t>
            </a:r>
            <a:r>
              <a:rPr lang="en-US" altLang="ko-KR" sz="2000" i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doesn’t</a:t>
            </a:r>
            <a:r>
              <a:rPr lang="en-US" altLang="ko-KR" sz="2000" b="0" i="0" dirty="0">
                <a:solidFill>
                  <a:srgbClr val="002060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duplicated</a:t>
            </a:r>
            <a:endParaRPr lang="en-US" altLang="ko-KR" sz="2000" b="1" dirty="0">
              <a:solidFill>
                <a:srgbClr val="00206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697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A925746-8552-4C73-BD3D-3ECE6A81B0C1}"/>
              </a:ext>
            </a:extLst>
          </p:cNvPr>
          <p:cNvSpPr txBox="1"/>
          <p:nvPr/>
        </p:nvSpPr>
        <p:spPr>
          <a:xfrm>
            <a:off x="589903" y="472188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4. Conclusion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9D6F3F-ECB3-4DF8-A915-913FF2EF1A5B}"/>
              </a:ext>
            </a:extLst>
          </p:cNvPr>
          <p:cNvSpPr/>
          <p:nvPr/>
        </p:nvSpPr>
        <p:spPr>
          <a:xfrm>
            <a:off x="164762" y="1428905"/>
            <a:ext cx="60429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5. Print specific data </a:t>
            </a:r>
            <a:r>
              <a:rPr lang="en-US" altLang="ko-KR" sz="2500" b="1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– Print by residence</a:t>
            </a:r>
            <a:endParaRPr lang="en-US" altLang="ko-KR" sz="2500" b="1" dirty="0"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5F53CE-A62F-4C46-AC97-48410D590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96" r="67417" b="40148"/>
          <a:stretch/>
        </p:blipFill>
        <p:spPr>
          <a:xfrm>
            <a:off x="1199981" y="2637993"/>
            <a:ext cx="3972560" cy="1066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01A843-B8B5-4F40-9675-4D2641D473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04" r="59250" b="31407"/>
          <a:stretch/>
        </p:blipFill>
        <p:spPr>
          <a:xfrm>
            <a:off x="807244" y="4494852"/>
            <a:ext cx="4586045" cy="208200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C75983-9819-49B1-AA6B-F98DDA7C2E5A}"/>
              </a:ext>
            </a:extLst>
          </p:cNvPr>
          <p:cNvSpPr/>
          <p:nvPr/>
        </p:nvSpPr>
        <p:spPr>
          <a:xfrm>
            <a:off x="304800" y="1958270"/>
            <a:ext cx="5580993" cy="400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u="sng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CASE 1 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: </a:t>
            </a:r>
            <a:r>
              <a:rPr lang="en-US" altLang="ko-KR" sz="2000" b="0" i="0" dirty="0">
                <a:solidFill>
                  <a:srgbClr val="002060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If </a:t>
            </a:r>
            <a:r>
              <a:rPr lang="en-US" altLang="ko-KR" sz="2000" b="0" i="1" dirty="0">
                <a:solidFill>
                  <a:srgbClr val="002060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no</a:t>
            </a:r>
            <a:r>
              <a:rPr lang="en-US" altLang="ko-KR" sz="2000" b="0" i="0" dirty="0">
                <a:solidFill>
                  <a:srgbClr val="002060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visitors live in the entered region</a:t>
            </a:r>
            <a:endParaRPr lang="en-US" altLang="ko-KR" sz="2000" b="1" dirty="0">
              <a:solidFill>
                <a:srgbClr val="00206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8FF19E-3351-40D5-8580-CB2E4A742087}"/>
              </a:ext>
            </a:extLst>
          </p:cNvPr>
          <p:cNvSpPr/>
          <p:nvPr/>
        </p:nvSpPr>
        <p:spPr>
          <a:xfrm>
            <a:off x="1289710" y="2284813"/>
            <a:ext cx="24309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Search region : </a:t>
            </a:r>
            <a:r>
              <a:rPr lang="en-US" altLang="ko-KR" sz="1600" b="1" u="sng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1(</a:t>
            </a:r>
            <a:r>
              <a:rPr lang="ko-KR" altLang="en-US" sz="1600" b="1" u="sng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강동구</a:t>
            </a:r>
            <a:r>
              <a:rPr lang="en-US" altLang="ko-KR" sz="1600" b="1" u="sng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1049F8-9A5B-4538-8882-E501CA3FE43A}"/>
              </a:ext>
            </a:extLst>
          </p:cNvPr>
          <p:cNvSpPr/>
          <p:nvPr/>
        </p:nvSpPr>
        <p:spPr>
          <a:xfrm>
            <a:off x="304799" y="3847412"/>
            <a:ext cx="5902961" cy="400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u="sng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CASE 2 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: </a:t>
            </a:r>
            <a:r>
              <a:rPr lang="en-US" altLang="ko-KR" sz="2000" b="0" i="0" dirty="0">
                <a:solidFill>
                  <a:srgbClr val="002060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ko-KR" sz="1500" b="0" i="0" dirty="0">
                <a:solidFill>
                  <a:srgbClr val="002060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If there is </a:t>
            </a:r>
            <a:r>
              <a:rPr lang="en-US" altLang="ko-KR" sz="1500" b="0" i="1" dirty="0">
                <a:solidFill>
                  <a:srgbClr val="002060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only one </a:t>
            </a:r>
            <a:r>
              <a:rPr lang="en-US" altLang="ko-KR" sz="1500" b="0" i="0" dirty="0">
                <a:solidFill>
                  <a:srgbClr val="002060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visitor living in the region entered</a:t>
            </a:r>
            <a:endParaRPr lang="en-US" altLang="ko-KR" sz="1500" b="1" dirty="0">
              <a:solidFill>
                <a:srgbClr val="00206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E1880E-9009-41AC-A24F-FFF0C11AE64C}"/>
              </a:ext>
            </a:extLst>
          </p:cNvPr>
          <p:cNvSpPr/>
          <p:nvPr/>
        </p:nvSpPr>
        <p:spPr>
          <a:xfrm>
            <a:off x="1289710" y="4157803"/>
            <a:ext cx="25360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Search region : </a:t>
            </a:r>
            <a:r>
              <a:rPr lang="en-US" altLang="ko-KR" sz="1600" b="1" u="sng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17(</a:t>
            </a:r>
            <a:r>
              <a:rPr lang="ko-KR" altLang="en-US" sz="1600" b="1" u="sng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송파구</a:t>
            </a:r>
            <a:r>
              <a:rPr lang="en-US" altLang="ko-KR" sz="1600" b="1" u="sng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DF7E36-9101-4E1A-B578-28DE6B79A000}"/>
              </a:ext>
            </a:extLst>
          </p:cNvPr>
          <p:cNvSpPr/>
          <p:nvPr/>
        </p:nvSpPr>
        <p:spPr>
          <a:xfrm>
            <a:off x="6207760" y="631600"/>
            <a:ext cx="59029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u="sng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CASE 3 </a:t>
            </a:r>
            <a:r>
              <a:rPr lang="en-US" altLang="ko-KR" sz="2000" b="1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: </a:t>
            </a:r>
            <a:r>
              <a:rPr lang="en-US" altLang="ko-KR" sz="2000" b="0" i="0" dirty="0">
                <a:solidFill>
                  <a:srgbClr val="002060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ko-KR" sz="1400" b="0" i="0" dirty="0">
                <a:solidFill>
                  <a:srgbClr val="002060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If there are </a:t>
            </a:r>
            <a:r>
              <a:rPr lang="en-US" altLang="ko-KR" sz="1400" b="0" i="1" dirty="0">
                <a:solidFill>
                  <a:srgbClr val="002060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multiple</a:t>
            </a:r>
            <a:r>
              <a:rPr lang="en-US" altLang="ko-KR" sz="1400" b="0" i="0" dirty="0">
                <a:solidFill>
                  <a:srgbClr val="002060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visitors living in the </a:t>
            </a:r>
            <a:r>
              <a:rPr lang="en-US" altLang="ko-KR" sz="1400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region</a:t>
            </a:r>
            <a:r>
              <a:rPr lang="ko-KR" altLang="en-US" sz="1400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ko-KR" sz="1400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entered</a:t>
            </a:r>
            <a:endParaRPr lang="en-US" altLang="ko-KR" sz="1400" b="1" dirty="0">
              <a:solidFill>
                <a:srgbClr val="00206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haroni" panose="020B0604020202020204" pitchFamily="2" charset="-79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BB27B34-110B-443A-9017-31B7222D1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41" r="59250" b="5630"/>
          <a:stretch/>
        </p:blipFill>
        <p:spPr>
          <a:xfrm>
            <a:off x="7043667" y="1342008"/>
            <a:ext cx="4231145" cy="523485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E1F1B3-556E-4681-87D3-465580BCF051}"/>
              </a:ext>
            </a:extLst>
          </p:cNvPr>
          <p:cNvSpPr/>
          <p:nvPr/>
        </p:nvSpPr>
        <p:spPr>
          <a:xfrm>
            <a:off x="7264841" y="972415"/>
            <a:ext cx="25360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Search region : </a:t>
            </a:r>
            <a:r>
              <a:rPr lang="en-US" altLang="ko-KR" sz="1600" b="1" u="sng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0(</a:t>
            </a:r>
            <a:r>
              <a:rPr lang="ko-KR" altLang="en-US" sz="1600" b="1" u="sng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강남구</a:t>
            </a:r>
            <a:r>
              <a:rPr lang="en-US" altLang="ko-KR" sz="1600" b="1" u="sng" dirty="0">
                <a:solidFill>
                  <a:srgbClr val="A4B1C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B0604020202020204" pitchFamily="2" charset="-79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245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0614DC2-571C-4305-8533-A57FFBCD5FC7}"/>
              </a:ext>
            </a:extLst>
          </p:cNvPr>
          <p:cNvSpPr txBox="1"/>
          <p:nvPr/>
        </p:nvSpPr>
        <p:spPr>
          <a:xfrm>
            <a:off x="6089750" y="5353470"/>
            <a:ext cx="1904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4. Conclusion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5068684-BEB1-40E2-8E77-10178423A01B}"/>
              </a:ext>
            </a:extLst>
          </p:cNvPr>
          <p:cNvGrpSpPr/>
          <p:nvPr/>
        </p:nvGrpSpPr>
        <p:grpSpPr>
          <a:xfrm>
            <a:off x="4886326" y="304637"/>
            <a:ext cx="7305674" cy="6599966"/>
            <a:chOff x="4886326" y="304637"/>
            <a:chExt cx="7305674" cy="659996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3B4AE07-6977-4DB3-BB02-2A08171D44E5}"/>
                </a:ext>
              </a:extLst>
            </p:cNvPr>
            <p:cNvGrpSpPr/>
            <p:nvPr/>
          </p:nvGrpSpPr>
          <p:grpSpPr>
            <a:xfrm>
              <a:off x="4886326" y="304637"/>
              <a:ext cx="7305674" cy="6599966"/>
              <a:chOff x="4886326" y="304637"/>
              <a:chExt cx="7305674" cy="6599966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1B81E7F-9B41-4A33-9D3A-569F98B17ADB}"/>
                  </a:ext>
                </a:extLst>
              </p:cNvPr>
              <p:cNvGrpSpPr/>
              <p:nvPr/>
            </p:nvGrpSpPr>
            <p:grpSpPr>
              <a:xfrm>
                <a:off x="4886326" y="304637"/>
                <a:ext cx="7305674" cy="6599966"/>
                <a:chOff x="4886326" y="304637"/>
                <a:chExt cx="7305674" cy="6599966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7335610C-0FA0-4834-97EE-981A447F25DD}"/>
                    </a:ext>
                  </a:extLst>
                </p:cNvPr>
                <p:cNvGrpSpPr/>
                <p:nvPr/>
              </p:nvGrpSpPr>
              <p:grpSpPr>
                <a:xfrm>
                  <a:off x="4886326" y="304637"/>
                  <a:ext cx="7305674" cy="6599966"/>
                  <a:chOff x="4886326" y="304637"/>
                  <a:chExt cx="7305674" cy="6599966"/>
                </a:xfrm>
              </p:grpSpPr>
              <p:pic>
                <p:nvPicPr>
                  <p:cNvPr id="6" name="Picture 12" descr="손, 손, 사진술, 손, 팔 png | PNGWing">
                    <a:extLst>
                      <a:ext uri="{FF2B5EF4-FFF2-40B4-BE49-F238E27FC236}">
                        <a16:creationId xmlns:a16="http://schemas.microsoft.com/office/drawing/2014/main" id="{2496ABEF-4F86-4BA9-BFB2-0FCCD0276B5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20701" b="95681" l="20435" r="99130">
                                <a14:foregroundMark x1="21304" y1="23716" x2="33913" y2="29340"/>
                                <a14:foregroundMark x1="20543" y1="21271" x2="20543" y2="21271"/>
                                <a14:foregroundMark x1="30326" y1="20701" x2="30326" y2="20701"/>
                                <a14:foregroundMark x1="95217" y1="76121" x2="99130" y2="9568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228" t="19167" r="16857" b="12081"/>
                  <a:stretch/>
                </p:blipFill>
                <p:spPr bwMode="auto">
                  <a:xfrm>
                    <a:off x="8802687" y="1838325"/>
                    <a:ext cx="3389313" cy="4715038"/>
                  </a:xfrm>
                  <a:prstGeom prst="rect">
                    <a:avLst/>
                  </a:prstGeom>
                  <a:noFill/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" name="Picture 8" descr="Download Free png 15 Notepad png for free download on mbtskoudsalg -  DLPNG.com">
                    <a:extLst>
                      <a:ext uri="{FF2B5EF4-FFF2-40B4-BE49-F238E27FC236}">
                        <a16:creationId xmlns:a16="http://schemas.microsoft.com/office/drawing/2014/main" id="{0E34211A-8209-4ED7-A5C5-7D4CCFD69D4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86326" y="304637"/>
                    <a:ext cx="4997336" cy="6599966"/>
                  </a:xfrm>
                  <a:prstGeom prst="rect">
                    <a:avLst/>
                  </a:prstGeom>
                  <a:noFill/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" name="Picture 12" descr="손, 손, 사진술, 손, 팔 png | PNGWing">
                    <a:extLst>
                      <a:ext uri="{FF2B5EF4-FFF2-40B4-BE49-F238E27FC236}">
                        <a16:creationId xmlns:a16="http://schemas.microsoft.com/office/drawing/2014/main" id="{5B7559C1-3F12-410A-B087-26619D03C8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20701" b="95681" l="20435" r="99130">
                                <a14:foregroundMark x1="31902" y1="28443" x2="33913" y2="29340"/>
                                <a14:foregroundMark x1="21304" y1="23716" x2="31902" y2="28443"/>
                                <a14:foregroundMark x1="20543" y1="21271" x2="20543" y2="21271"/>
                                <a14:foregroundMark x1="30326" y1="20701" x2="30326" y2="20701"/>
                                <a14:foregroundMark x1="95217" y1="76121" x2="99130" y2="95681"/>
                                <a14:foregroundMark x1="26630" y1="24124" x2="26630" y2="24124"/>
                                <a14:foregroundMark x1="29783" y1="25754" x2="29783" y2="25754"/>
                                <a14:foregroundMark x1="31087" y1="26569" x2="31087" y2="26569"/>
                                <a14:backgroundMark x1="22065" y1="30562" x2="30652" y2="39609"/>
                                <a14:backgroundMark x1="21196" y1="30725" x2="21196" y2="30725"/>
                                <a14:backgroundMark x1="22065" y1="29747" x2="22065" y2="30970"/>
                                <a14:backgroundMark x1="21196" y1="29340" x2="22717" y2="31133"/>
                                <a14:backgroundMark x1="22065" y1="29177" x2="22065" y2="29177"/>
                                <a14:backgroundMark x1="18043" y1="22657" x2="18043" y2="22657"/>
                                <a14:backgroundMark x1="22065" y1="28932" x2="22065" y2="28932"/>
                                <a14:backgroundMark x1="27826" y1="21842" x2="33043" y2="25183"/>
                                <a14:backgroundMark x1="33370" y1="22086" x2="33370" y2="24857"/>
                                <a14:backgroundMark x1="34022" y1="23064" x2="34022" y2="25591"/>
                                <a14:backgroundMark x1="32826" y1="44010" x2="34130" y2="46536"/>
                                <a14:backgroundMark x1="34348" y1="46373" x2="34130" y2="48492"/>
                                <a14:backgroundMark x1="34348" y1="47759" x2="35109" y2="49144"/>
                                <a14:backgroundMark x1="33696" y1="28036" x2="33696" y2="28036"/>
                                <a14:backgroundMark x1="33913" y1="28443" x2="33913" y2="2844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228" t="19167" r="65472" b="45127"/>
                  <a:stretch/>
                </p:blipFill>
                <p:spPr bwMode="auto">
                  <a:xfrm>
                    <a:off x="8802687" y="1838325"/>
                    <a:ext cx="889564" cy="2448715"/>
                  </a:xfrm>
                  <a:prstGeom prst="rect">
                    <a:avLst/>
                  </a:prstGeom>
                  <a:noFill/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C641A9D-FF1B-4F5A-A3EC-D2F9A3A57D73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1191994"/>
                    <a:ext cx="293061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3200" dirty="0">
                        <a:solidFill>
                          <a:schemeClr val="bg2">
                            <a:lumMod val="25000"/>
                          </a:schemeClr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</a:rPr>
                      <a:t>1. Introduction</a:t>
                    </a:r>
                    <a:endParaRPr lang="ko-KR" altLang="en-US" sz="3200" dirty="0">
                      <a:solidFill>
                        <a:schemeClr val="bg2">
                          <a:lumMod val="25000"/>
                        </a:schemeClr>
                      </a:solidFill>
                      <a:latin typeface="Yu Gothic Medium" panose="020B0500000000000000" pitchFamily="34" charset="-128"/>
                      <a:ea typeface="더페이스샵 잉크립퀴드체" panose="03050503000000000000" pitchFamily="66" charset="-127"/>
                    </a:endParaRP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3842CECD-C73D-44A9-9FC1-D559FD7FF75D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2586015"/>
                    <a:ext cx="2775119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3200" dirty="0">
                        <a:solidFill>
                          <a:schemeClr val="bg2">
                            <a:lumMod val="25000"/>
                          </a:schemeClr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</a:rPr>
                      <a:t>2. About code</a:t>
                    </a:r>
                    <a:endParaRPr lang="ko-KR" altLang="en-US" sz="3200" dirty="0">
                      <a:solidFill>
                        <a:schemeClr val="bg2">
                          <a:lumMod val="25000"/>
                        </a:schemeClr>
                      </a:solidFill>
                      <a:latin typeface="Yu Gothic Medium" panose="020B0500000000000000" pitchFamily="34" charset="-128"/>
                      <a:ea typeface="더페이스샵 잉크립퀴드체" panose="03050503000000000000" pitchFamily="66" charset="-127"/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A05F362-B556-4BBD-AF11-1DFCFBA9CF57}"/>
                      </a:ext>
                    </a:extLst>
                  </p:cNvPr>
                  <p:cNvSpPr txBox="1"/>
                  <p:nvPr/>
                </p:nvSpPr>
                <p:spPr>
                  <a:xfrm>
                    <a:off x="6089751" y="3959450"/>
                    <a:ext cx="2047355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3200" dirty="0">
                        <a:solidFill>
                          <a:schemeClr val="bg2">
                            <a:lumMod val="25000"/>
                          </a:schemeClr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</a:rPr>
                      <a:t>3. C-Code</a:t>
                    </a:r>
                    <a:endParaRPr lang="ko-KR" altLang="en-US" sz="3200" dirty="0">
                      <a:solidFill>
                        <a:schemeClr val="bg2">
                          <a:lumMod val="25000"/>
                        </a:schemeClr>
                      </a:solidFill>
                      <a:latin typeface="Yu Gothic Medium" panose="020B0500000000000000" pitchFamily="34" charset="-128"/>
                      <a:ea typeface="더페이스샵 잉크립퀴드체" panose="03050503000000000000" pitchFamily="66" charset="-127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D7878BC-2A8C-42E0-BAFF-B9DC22D330C6}"/>
                      </a:ext>
                    </a:extLst>
                  </p:cNvPr>
                  <p:cNvSpPr txBox="1"/>
                  <p:nvPr/>
                </p:nvSpPr>
                <p:spPr>
                  <a:xfrm>
                    <a:off x="6089751" y="5353471"/>
                    <a:ext cx="2730235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3200" dirty="0">
                        <a:solidFill>
                          <a:schemeClr val="bg2">
                            <a:lumMod val="25000"/>
                          </a:schemeClr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</a:rPr>
                      <a:t>4. Conclusion</a:t>
                    </a:r>
                    <a:endParaRPr lang="ko-KR" altLang="en-US" sz="3200" dirty="0">
                      <a:solidFill>
                        <a:schemeClr val="bg2">
                          <a:lumMod val="25000"/>
                        </a:schemeClr>
                      </a:solidFill>
                      <a:latin typeface="Yu Gothic Medium" panose="020B0500000000000000" pitchFamily="34" charset="-128"/>
                      <a:ea typeface="더페이스샵 잉크립퀴드체" panose="03050503000000000000" pitchFamily="66" charset="-127"/>
                    </a:endParaRPr>
                  </a:p>
                </p:txBody>
              </p:sp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C8DA841F-DACA-48A1-A16D-1C3F7EBED2EB}"/>
                      </a:ext>
                    </a:extLst>
                  </p:cNvPr>
                  <p:cNvSpPr/>
                  <p:nvPr/>
                </p:nvSpPr>
                <p:spPr>
                  <a:xfrm>
                    <a:off x="5790289" y="1374843"/>
                    <a:ext cx="228600" cy="219075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>
                        <a:lumMod val="85000"/>
                        <a:lumOff val="15000"/>
                        <a:alpha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5CCCCD8E-B174-4ADD-AA2A-ECCBC6A23051}"/>
                      </a:ext>
                    </a:extLst>
                  </p:cNvPr>
                  <p:cNvSpPr/>
                  <p:nvPr/>
                </p:nvSpPr>
                <p:spPr>
                  <a:xfrm>
                    <a:off x="5790289" y="2768864"/>
                    <a:ext cx="228600" cy="219075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>
                        <a:lumMod val="85000"/>
                        <a:lumOff val="15000"/>
                        <a:alpha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52677D61-39B2-42B2-81AD-751A8DB05CCD}"/>
                      </a:ext>
                    </a:extLst>
                  </p:cNvPr>
                  <p:cNvSpPr/>
                  <p:nvPr/>
                </p:nvSpPr>
                <p:spPr>
                  <a:xfrm>
                    <a:off x="5790289" y="4142299"/>
                    <a:ext cx="228600" cy="219075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>
                        <a:lumMod val="85000"/>
                        <a:lumOff val="15000"/>
                        <a:alpha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B88DA2BB-95AA-4569-8DAE-F895DEB37F76}"/>
                      </a:ext>
                    </a:extLst>
                  </p:cNvPr>
                  <p:cNvSpPr/>
                  <p:nvPr/>
                </p:nvSpPr>
                <p:spPr>
                  <a:xfrm>
                    <a:off x="5790289" y="5545744"/>
                    <a:ext cx="228600" cy="219075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>
                        <a:lumMod val="85000"/>
                        <a:lumOff val="15000"/>
                        <a:alpha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5" name="Picture 2">
                  <a:extLst>
                    <a:ext uri="{FF2B5EF4-FFF2-40B4-BE49-F238E27FC236}">
                      <a16:creationId xmlns:a16="http://schemas.microsoft.com/office/drawing/2014/main" id="{D4C8D93E-E3BC-4847-A9F5-F1A5856F8C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74183" y="1145223"/>
                  <a:ext cx="425824" cy="425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7" name="Picture 2">
                <a:extLst>
                  <a:ext uri="{FF2B5EF4-FFF2-40B4-BE49-F238E27FC236}">
                    <a16:creationId xmlns:a16="http://schemas.microsoft.com/office/drawing/2014/main" id="{B367CE17-1823-4FD2-B65E-10CB5E5502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74183" y="2505305"/>
                <a:ext cx="425824" cy="4258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AE464A0A-4C6E-430A-947B-A8506ED62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4183" y="3902587"/>
              <a:ext cx="425824" cy="42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4749312-F818-4FBC-93DC-52FDFDC570BD}"/>
              </a:ext>
            </a:extLst>
          </p:cNvPr>
          <p:cNvSpPr txBox="1"/>
          <p:nvPr/>
        </p:nvSpPr>
        <p:spPr>
          <a:xfrm>
            <a:off x="589903" y="472188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4. Conclusion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07C57C96-0EA2-4874-99A1-6E6F85F6F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83" y="5270245"/>
            <a:ext cx="425824" cy="42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61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44"/>
          <p:cNvSpPr/>
          <p:nvPr/>
        </p:nvSpPr>
        <p:spPr>
          <a:xfrm rot="3103692">
            <a:off x="8117327" y="505009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44"/>
          <p:cNvSpPr/>
          <p:nvPr/>
        </p:nvSpPr>
        <p:spPr>
          <a:xfrm rot="3103692">
            <a:off x="8662482" y="486964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44"/>
          <p:cNvSpPr/>
          <p:nvPr/>
        </p:nvSpPr>
        <p:spPr>
          <a:xfrm rot="3103692">
            <a:off x="7685962" y="552355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44"/>
          <p:cNvSpPr/>
          <p:nvPr/>
        </p:nvSpPr>
        <p:spPr>
          <a:xfrm rot="3499538">
            <a:off x="9530889" y="513044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Freeform 20"/>
          <p:cNvSpPr>
            <a:spLocks/>
          </p:cNvSpPr>
          <p:nvPr/>
        </p:nvSpPr>
        <p:spPr bwMode="auto">
          <a:xfrm rot="20644376">
            <a:off x="8220074" y="611489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4" name="자유형 33"/>
          <p:cNvSpPr/>
          <p:nvPr/>
        </p:nvSpPr>
        <p:spPr>
          <a:xfrm rot="21430038">
            <a:off x="8752160" y="581429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7560567" y="480903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8266254" y="436849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7878731" y="615274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4"/>
          <p:cNvSpPr/>
          <p:nvPr/>
        </p:nvSpPr>
        <p:spPr>
          <a:xfrm rot="18496308" flipH="1">
            <a:off x="2412867" y="490668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4"/>
          <p:cNvSpPr/>
          <p:nvPr/>
        </p:nvSpPr>
        <p:spPr>
          <a:xfrm rot="18496308" flipH="1">
            <a:off x="1823389" y="472623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4"/>
          <p:cNvSpPr/>
          <p:nvPr/>
        </p:nvSpPr>
        <p:spPr>
          <a:xfrm rot="18496308" flipH="1">
            <a:off x="2844232" y="538014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4"/>
          <p:cNvSpPr/>
          <p:nvPr/>
        </p:nvSpPr>
        <p:spPr>
          <a:xfrm rot="18100462" flipH="1">
            <a:off x="1295682" y="498703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Freeform 20"/>
          <p:cNvSpPr>
            <a:spLocks/>
          </p:cNvSpPr>
          <p:nvPr/>
        </p:nvSpPr>
        <p:spPr bwMode="auto">
          <a:xfrm rot="955624" flipH="1">
            <a:off x="3360824" y="597148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자유형 45"/>
          <p:cNvSpPr/>
          <p:nvPr/>
        </p:nvSpPr>
        <p:spPr>
          <a:xfrm rot="169962" flipH="1">
            <a:off x="1142771" y="567088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자유형 48"/>
          <p:cNvSpPr/>
          <p:nvPr/>
        </p:nvSpPr>
        <p:spPr>
          <a:xfrm flipH="1">
            <a:off x="3584410" y="466562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자유형 49"/>
          <p:cNvSpPr/>
          <p:nvPr/>
        </p:nvSpPr>
        <p:spPr>
          <a:xfrm flipH="1">
            <a:off x="3496564" y="422508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자유형 50"/>
          <p:cNvSpPr/>
          <p:nvPr/>
        </p:nvSpPr>
        <p:spPr>
          <a:xfrm flipH="1">
            <a:off x="3822100" y="600933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788260" y="2176980"/>
            <a:ext cx="461548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500" b="1" kern="0" dirty="0">
                <a:solidFill>
                  <a:srgbClr val="7CA9C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19011773 Moon EeSun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486372" y="3158371"/>
            <a:ext cx="5219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8000" b="1" kern="0" dirty="0">
                <a:solidFill>
                  <a:srgbClr val="A4B1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Thank you</a:t>
            </a:r>
            <a:endParaRPr lang="ko-KR" altLang="en-US" sz="8000" b="1" kern="0" dirty="0">
              <a:solidFill>
                <a:srgbClr val="A4B1C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0057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remove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remove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remove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7" grpId="0" animBg="1"/>
      <p:bldP spid="37" grpId="1" animBg="1"/>
      <p:bldP spid="37" grpId="2" animBg="1"/>
      <p:bldP spid="37" grpId="3" animBg="1"/>
      <p:bldP spid="37" grpId="4" animBg="1"/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0" grpId="2" animBg="1"/>
      <p:bldP spid="40" grpId="3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50" grpId="2" animBg="1"/>
      <p:bldP spid="50" grpId="3" animBg="1"/>
      <p:bldP spid="51" grpId="0" animBg="1"/>
      <p:bldP spid="51" grpId="1" animBg="1"/>
      <p:bldP spid="51" grpId="2" animBg="1"/>
      <p:bldP spid="51" grpId="3" animBg="1"/>
      <p:bldP spid="53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0A2A3D-9B7A-436C-8F20-5516C4370FD3}"/>
              </a:ext>
            </a:extLst>
          </p:cNvPr>
          <p:cNvSpPr txBox="1"/>
          <p:nvPr/>
        </p:nvSpPr>
        <p:spPr>
          <a:xfrm>
            <a:off x="502023" y="370063"/>
            <a:ext cx="3958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1. Introduction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55DD9A-52AD-43A2-B268-6AB5BAFFE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90" y="2558143"/>
            <a:ext cx="4876800" cy="4876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C051BB-3E34-44B5-811E-C8FC4BAB6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046284" y="1381760"/>
            <a:ext cx="2535604" cy="57302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8B7119-95B1-4013-9C19-BC6E3BE6F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8" y="3528833"/>
            <a:ext cx="5054286" cy="2959104"/>
          </a:xfrm>
          <a:prstGeom prst="rect">
            <a:avLst/>
          </a:prstGeom>
        </p:spPr>
      </p:pic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213325E5-D491-4F6C-BA24-81F8BD3F2423}"/>
              </a:ext>
            </a:extLst>
          </p:cNvPr>
          <p:cNvSpPr/>
          <p:nvPr/>
        </p:nvSpPr>
        <p:spPr>
          <a:xfrm>
            <a:off x="6541068" y="1139504"/>
            <a:ext cx="5148909" cy="276084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Visitor’s name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Visited date &amp; time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Visitor’s phone number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Visitor’s residence</a:t>
            </a:r>
          </a:p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Personal information consent status</a:t>
            </a:r>
            <a:endParaRPr lang="ko-KR" altLang="en-US" sz="28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9887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-0.64857 0.007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35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4444 L -0.0013 -0.04444 C -0.00169 -0.04953 -0.00182 -0.05439 -0.00221 -0.05926 C -0.00247 -0.0625 -0.00404 -0.06713 -0.00469 -0.06967 C -0.00495 -0.07222 -0.00547 -0.07453 -0.00547 -0.07708 C -0.00547 -0.13333 -0.0082 -0.11805 -0.00391 -0.14074 C -0.00352 -0.1449 -0.00365 -0.14884 -0.00299 -0.15277 C -0.0026 -0.15555 -0.00117 -0.1574 -0.00052 -0.16018 C 0 -0.16203 -0.00013 -0.16412 0.00026 -0.16597 C 0.00091 -0.16875 0.00208 -0.17083 0.00286 -0.17338 C 0.00326 -0.17476 0.00339 -0.17638 0.00365 -0.17777 C 0.00391 -0.17986 0.00391 -0.18194 0.00443 -0.18379 C 0.00508 -0.18564 0.00625 -0.18657 0.00703 -0.18819 C 0.00794 -0.19004 0.00859 -0.19213 0.00951 -0.19421 C 0.0112 -0.20324 0.00977 -0.19745 0.01536 -0.21041 L 0.01536 -0.21041 C 0.01849 -0.22152 0.01602 -0.21412 0.02279 -0.22963 C 0.02604 -0.23726 0.02409 -0.23426 0.02786 -0.23865 C 0.02891 -0.24166 0.02956 -0.24537 0.03112 -0.24745 C 0.03451 -0.25208 0.03477 -0.25208 0.03776 -0.25787 C 0.04023 -0.26273 0.0418 -0.26713 0.04453 -0.27129 C 0.04557 -0.27291 0.04674 -0.27407 0.04779 -0.27569 C 0.04896 -0.27754 0.05 -0.27986 0.05117 -0.28148 C 0.05195 -0.28287 0.05286 -0.28333 0.05365 -0.28449 C 0.05482 -0.28634 0.05573 -0.28865 0.05703 -0.29051 C 0.05768 -0.29166 0.05872 -0.29236 0.05951 -0.29351 C 0.06042 -0.29467 0.06107 -0.29676 0.06198 -0.29791 C 0.06302 -0.29907 0.06419 -0.29976 0.06536 -0.30092 C 0.06758 -0.30671 0.06992 -0.31388 0.0737 -0.31713 C 0.07786 -0.32083 0.07943 -0.32152 0.08281 -0.32754 C 0.08346 -0.3287 0.08372 -0.33078 0.08451 -0.33194 C 0.08542 -0.33333 0.08672 -0.33379 0.08776 -0.33495 C 0.08958 -0.3368 0.09102 -0.33935 0.09284 -0.34074 C 0.0974 -0.3449 0.09596 -0.34328 0.10117 -0.34976 C 0.10313 -0.35208 0.10508 -0.35463 0.10703 -0.35717 C 0.10807 -0.35856 0.10898 -0.36064 0.11029 -0.36157 C 0.11367 -0.36388 0.11484 -0.36458 0.11784 -0.36759 C 0.12135 -0.37106 0.12174 -0.37222 0.12526 -0.375 C 0.12617 -0.37546 0.12695 -0.37569 0.12786 -0.37638 C 0.12956 -0.37777 0.13099 -0.37963 0.13281 -0.38078 C 0.13411 -0.38171 0.13555 -0.38194 0.13698 -0.3824 C 0.1526 -0.39421 0.13607 -0.38217 0.14609 -0.38819 C 0.1556 -0.39375 0.1457 -0.38912 0.15365 -0.39259 C 0.15443 -0.39421 0.15508 -0.39629 0.15612 -0.39722 C 0.15677 -0.39768 0.1651 -0.4 0.16536 -0.4 C 0.16615 -0.40115 0.1668 -0.40254 0.16784 -0.40301 C 0.16992 -0.40416 0.17227 -0.40393 0.17448 -0.40463 C 0.17565 -0.40486 0.1806 -0.40671 0.18203 -0.4074 C 0.18333 -0.40833 0.18477 -0.40972 0.1862 -0.41041 C 0.18958 -0.41226 0.19375 -0.41203 0.19701 -0.41481 C 0.19805 -0.41597 0.19909 -0.41713 0.20026 -0.41782 C 0.20286 -0.41967 0.20742 -0.42152 0.21029 -0.42222 C 0.2125 -0.42291 0.21471 -0.42338 0.21693 -0.42384 C 0.22174 -0.42662 0.22552 -0.42916 0.23034 -0.43125 C 0.23164 -0.43194 0.23307 -0.43194 0.23451 -0.43263 C 0.2362 -0.43356 0.23776 -0.43495 0.23945 -0.43564 L 0.24609 -0.43865 C 0.2513 -0.4456 0.24753 -0.44189 0.25443 -0.44444 C 0.25677 -0.44537 0.2612 -0.44745 0.2612 -0.44745 C 0.26224 -0.44907 0.26328 -0.45092 0.26445 -0.45185 C 0.26602 -0.45347 0.26784 -0.45393 0.26953 -0.45486 C 0.27031 -0.45532 0.27109 -0.45625 0.27201 -0.45648 C 0.27917 -0.45833 0.27591 -0.45717 0.28203 -0.45926 L 0.38034 -0.45648 C 0.38867 -0.45601 0.39701 -0.45578 0.40534 -0.45486 C 0.40755 -0.45463 0.40977 -0.4537 0.41198 -0.45347 C 0.42201 -0.45254 0.43203 -0.45254 0.44193 -0.45185 C 0.4444 -0.45046 0.44544 -0.45023 0.44779 -0.44745 C 0.45234 -0.44259 0.44948 -0.44305 0.45286 -0.44305 L 0.44779 -0.44444 " pathEditMode="relative" ptsTypes="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0.00156 0.383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779 -0.44444 L -4.375E-6 -2.96296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53" y="2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0A2A3D-9B7A-436C-8F20-5516C4370FD3}"/>
              </a:ext>
            </a:extLst>
          </p:cNvPr>
          <p:cNvSpPr txBox="1"/>
          <p:nvPr/>
        </p:nvSpPr>
        <p:spPr>
          <a:xfrm>
            <a:off x="502023" y="370063"/>
            <a:ext cx="3958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1. Introduction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64258A-0C9E-4887-86E1-3591523F4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8" y="3528833"/>
            <a:ext cx="5054286" cy="29591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AAEC4A-1D74-44CC-B898-BE3B6AEF9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298" y="1367898"/>
            <a:ext cx="3547463" cy="354746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40FB40A-9B19-41D1-98EA-427AEA02EDCA}"/>
              </a:ext>
            </a:extLst>
          </p:cNvPr>
          <p:cNvGrpSpPr/>
          <p:nvPr/>
        </p:nvGrpSpPr>
        <p:grpSpPr>
          <a:xfrm>
            <a:off x="73458" y="1522877"/>
            <a:ext cx="3812246" cy="3812246"/>
            <a:chOff x="2541494" y="1910080"/>
            <a:chExt cx="3812246" cy="381224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08447E-C03D-4F6F-B2C3-4E5A7D3C2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708" y="2595383"/>
              <a:ext cx="1866900" cy="18669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3DBCC79-68BC-48AF-844D-7726FF034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494" y="1910080"/>
              <a:ext cx="3812246" cy="381224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F45FEEF-F753-48AC-A803-2BD3890AB0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077" y="2695462"/>
            <a:ext cx="4625845" cy="46258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F757BF5-B08E-4AC6-BBE8-AA2DEB34C7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75" y="-1381903"/>
            <a:ext cx="4086737" cy="46258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3BB9F4-D1EE-420A-9742-F4ED82D32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899" y="2320391"/>
            <a:ext cx="2416884" cy="2416884"/>
          </a:xfrm>
          <a:prstGeom prst="rect">
            <a:avLst/>
          </a:prstGeom>
        </p:spPr>
      </p:pic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763703FD-87FF-4564-AE1E-EE3F6C1BB82B}"/>
              </a:ext>
            </a:extLst>
          </p:cNvPr>
          <p:cNvSpPr/>
          <p:nvPr/>
        </p:nvSpPr>
        <p:spPr>
          <a:xfrm>
            <a:off x="830439" y="2226128"/>
            <a:ext cx="2298284" cy="2405743"/>
          </a:xfrm>
          <a:prstGeom prst="donut">
            <a:avLst>
              <a:gd name="adj" fmla="val 120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6BE693-7A8B-4BB9-AFF8-0988E771A8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026" y="178206"/>
            <a:ext cx="2047922" cy="20479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98AD0F-19E8-4B3A-BC24-64BF3A7C2C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16" y="239398"/>
            <a:ext cx="1902907" cy="190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24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0A2A3D-9B7A-436C-8F20-5516C4370FD3}"/>
              </a:ext>
            </a:extLst>
          </p:cNvPr>
          <p:cNvSpPr txBox="1"/>
          <p:nvPr/>
        </p:nvSpPr>
        <p:spPr>
          <a:xfrm>
            <a:off x="502023" y="370063"/>
            <a:ext cx="3958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1. Introduction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8259F9-1CBF-4F4D-9884-B645CB819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077" y="2695462"/>
            <a:ext cx="4625845" cy="46258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1FB3DC-3DE6-476B-864A-99F1E08E9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083" y="754783"/>
            <a:ext cx="2420894" cy="24208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953F20-C704-4E44-B644-8758F977FC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677" y="3175677"/>
            <a:ext cx="3188424" cy="3298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12AF0C-9455-4C8A-9210-86445C77BA93}"/>
              </a:ext>
            </a:extLst>
          </p:cNvPr>
          <p:cNvSpPr txBox="1"/>
          <p:nvPr/>
        </p:nvSpPr>
        <p:spPr>
          <a:xfrm>
            <a:off x="5384874" y="1965230"/>
            <a:ext cx="368722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i="0" dirty="0">
                <a:solidFill>
                  <a:srgbClr val="C00000"/>
                </a:solidFill>
                <a:latin typeface="Noto Sans"/>
              </a:rPr>
              <a:t>Save automatically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0C946B-A11A-474C-8941-B8506000DA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88" y="-1450169"/>
            <a:ext cx="4086737" cy="4625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D0D04F-83E6-493A-8FF1-8A085025F5C6}"/>
              </a:ext>
            </a:extLst>
          </p:cNvPr>
          <p:cNvSpPr txBox="1"/>
          <p:nvPr/>
        </p:nvSpPr>
        <p:spPr>
          <a:xfrm>
            <a:off x="9241936" y="3970782"/>
            <a:ext cx="244804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i="0" dirty="0">
                <a:solidFill>
                  <a:srgbClr val="C00000"/>
                </a:solidFill>
                <a:latin typeface="Noto Sans"/>
              </a:rPr>
              <a:t>entered </a:t>
            </a:r>
          </a:p>
          <a:p>
            <a:pPr algn="ctr"/>
            <a:r>
              <a:rPr lang="en-US" altLang="ko-KR" sz="3500" i="0" dirty="0">
                <a:solidFill>
                  <a:srgbClr val="C00000"/>
                </a:solidFill>
                <a:latin typeface="Noto Sans"/>
              </a:rPr>
              <a:t>information </a:t>
            </a:r>
          </a:p>
          <a:p>
            <a:pPr algn="ctr"/>
            <a:r>
              <a:rPr lang="en-US" altLang="ko-KR" sz="3500" i="0" dirty="0">
                <a:solidFill>
                  <a:srgbClr val="C00000"/>
                </a:solidFill>
                <a:latin typeface="Noto Sans"/>
              </a:rPr>
              <a:t>to computer</a:t>
            </a:r>
            <a:endParaRPr lang="ko-KR" altLang="en-US" sz="3500" dirty="0">
              <a:solidFill>
                <a:srgbClr val="C00000"/>
              </a:solidFill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483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27852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3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0A2A3D-9B7A-436C-8F20-5516C4370FD3}"/>
              </a:ext>
            </a:extLst>
          </p:cNvPr>
          <p:cNvSpPr txBox="1"/>
          <p:nvPr/>
        </p:nvSpPr>
        <p:spPr>
          <a:xfrm>
            <a:off x="484262" y="375782"/>
            <a:ext cx="3958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</a:rPr>
              <a:t>1. Introduction</a:t>
            </a:r>
            <a:endParaRPr lang="ko-KR" altLang="en-US" sz="4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8252DA4-A8AB-4B7A-9C35-2CBD0CA35438}"/>
              </a:ext>
            </a:extLst>
          </p:cNvPr>
          <p:cNvGrpSpPr/>
          <p:nvPr/>
        </p:nvGrpSpPr>
        <p:grpSpPr>
          <a:xfrm>
            <a:off x="4886326" y="304637"/>
            <a:ext cx="7305674" cy="6599966"/>
            <a:chOff x="4886326" y="304637"/>
            <a:chExt cx="7305674" cy="6599966"/>
          </a:xfrm>
        </p:grpSpPr>
        <p:pic>
          <p:nvPicPr>
            <p:cNvPr id="11" name="Picture 12" descr="손, 손, 사진술, 손, 팔 png | PNGWing">
              <a:extLst>
                <a:ext uri="{FF2B5EF4-FFF2-40B4-BE49-F238E27FC236}">
                  <a16:creationId xmlns:a16="http://schemas.microsoft.com/office/drawing/2014/main" id="{9BC40199-A465-401B-92FB-9681C26708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701" b="95681" l="20435" r="99130">
                          <a14:foregroundMark x1="21304" y1="23716" x2="33913" y2="29340"/>
                          <a14:foregroundMark x1="20543" y1="21271" x2="20543" y2="21271"/>
                          <a14:foregroundMark x1="30326" y1="20701" x2="30326" y2="20701"/>
                          <a14:foregroundMark x1="95217" y1="76121" x2="99130" y2="956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8" t="19167" r="16857" b="12081"/>
            <a:stretch/>
          </p:blipFill>
          <p:spPr bwMode="auto">
            <a:xfrm>
              <a:off x="8802687" y="1838325"/>
              <a:ext cx="3389313" cy="471503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Download Free png 15 Notepad png for free download on mbtskoudsalg -  DLPNG.com">
              <a:extLst>
                <a:ext uri="{FF2B5EF4-FFF2-40B4-BE49-F238E27FC236}">
                  <a16:creationId xmlns:a16="http://schemas.microsoft.com/office/drawing/2014/main" id="{5D9180A5-9942-431C-B596-D8298D6943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6326" y="304637"/>
              <a:ext cx="4997336" cy="659996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손, 손, 사진술, 손, 팔 png | PNGWing">
              <a:extLst>
                <a:ext uri="{FF2B5EF4-FFF2-40B4-BE49-F238E27FC236}">
                  <a16:creationId xmlns:a16="http://schemas.microsoft.com/office/drawing/2014/main" id="{0C5753C4-8593-4F33-92D5-293AB97BB3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701" b="95681" l="20435" r="99130">
                          <a14:foregroundMark x1="31902" y1="28443" x2="33913" y2="29340"/>
                          <a14:foregroundMark x1="21304" y1="23716" x2="31902" y2="28443"/>
                          <a14:foregroundMark x1="20543" y1="21271" x2="20543" y2="21271"/>
                          <a14:foregroundMark x1="30326" y1="20701" x2="30326" y2="20701"/>
                          <a14:foregroundMark x1="95217" y1="76121" x2="99130" y2="95681"/>
                          <a14:foregroundMark x1="26630" y1="24124" x2="26630" y2="24124"/>
                          <a14:foregroundMark x1="29783" y1="25754" x2="29783" y2="25754"/>
                          <a14:foregroundMark x1="31087" y1="26569" x2="31087" y2="26569"/>
                          <a14:backgroundMark x1="22065" y1="30562" x2="30652" y2="39609"/>
                          <a14:backgroundMark x1="21196" y1="30725" x2="21196" y2="30725"/>
                          <a14:backgroundMark x1="22065" y1="29747" x2="22065" y2="30970"/>
                          <a14:backgroundMark x1="21196" y1="29340" x2="22717" y2="31133"/>
                          <a14:backgroundMark x1="22065" y1="29177" x2="22065" y2="29177"/>
                          <a14:backgroundMark x1="18043" y1="22657" x2="18043" y2="22657"/>
                          <a14:backgroundMark x1="22065" y1="28932" x2="22065" y2="28932"/>
                          <a14:backgroundMark x1="27826" y1="21842" x2="33043" y2="25183"/>
                          <a14:backgroundMark x1="33370" y1="22086" x2="33370" y2="24857"/>
                          <a14:backgroundMark x1="34022" y1="23064" x2="34022" y2="25591"/>
                          <a14:backgroundMark x1="32826" y1="44010" x2="34130" y2="46536"/>
                          <a14:backgroundMark x1="34348" y1="46373" x2="34130" y2="48492"/>
                          <a14:backgroundMark x1="34348" y1="47759" x2="35109" y2="49144"/>
                          <a14:backgroundMark x1="33696" y1="28036" x2="33696" y2="28036"/>
                          <a14:backgroundMark x1="33913" y1="28443" x2="33913" y2="284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8" t="19167" r="65472" b="45127"/>
            <a:stretch/>
          </p:blipFill>
          <p:spPr bwMode="auto">
            <a:xfrm>
              <a:off x="8802687" y="1838325"/>
              <a:ext cx="889564" cy="244871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0CCC92-AEB8-45D8-A604-C56727C3C973}"/>
                </a:ext>
              </a:extLst>
            </p:cNvPr>
            <p:cNvSpPr txBox="1"/>
            <p:nvPr/>
          </p:nvSpPr>
          <p:spPr>
            <a:xfrm>
              <a:off x="6096000" y="1191994"/>
              <a:ext cx="29306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1. Introduction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Yu Gothic Medium" panose="020B0500000000000000" pitchFamily="34" charset="-128"/>
                <a:ea typeface="더페이스샵 잉크립퀴드체" panose="03050503000000000000" pitchFamily="66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B5493B-4B6C-4A83-A057-A2B2783FE83D}"/>
                </a:ext>
              </a:extLst>
            </p:cNvPr>
            <p:cNvSpPr txBox="1"/>
            <p:nvPr/>
          </p:nvSpPr>
          <p:spPr>
            <a:xfrm>
              <a:off x="6096000" y="2586015"/>
              <a:ext cx="27751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2. About code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Yu Gothic Medium" panose="020B0500000000000000" pitchFamily="34" charset="-128"/>
                <a:ea typeface="더페이스샵 잉크립퀴드체" panose="03050503000000000000" pitchFamily="66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89378D-5192-48F8-B2FB-DEA8C9B24817}"/>
                </a:ext>
              </a:extLst>
            </p:cNvPr>
            <p:cNvSpPr txBox="1"/>
            <p:nvPr/>
          </p:nvSpPr>
          <p:spPr>
            <a:xfrm>
              <a:off x="6089751" y="3959450"/>
              <a:ext cx="20473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3. C-Code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Yu Gothic Medium" panose="020B0500000000000000" pitchFamily="34" charset="-128"/>
                <a:ea typeface="더페이스샵 잉크립퀴드체" panose="03050503000000000000" pitchFamily="66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DFA0BF-BC86-401D-AAA4-88D23B1E0E36}"/>
                </a:ext>
              </a:extLst>
            </p:cNvPr>
            <p:cNvSpPr txBox="1"/>
            <p:nvPr/>
          </p:nvSpPr>
          <p:spPr>
            <a:xfrm>
              <a:off x="6089751" y="5353471"/>
              <a:ext cx="2730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4. Conclusion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Yu Gothic Medium" panose="020B0500000000000000" pitchFamily="34" charset="-128"/>
                <a:ea typeface="더페이스샵 잉크립퀴드체" panose="03050503000000000000" pitchFamily="66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CFA54F3-565C-46D7-B155-6D9C897C9D65}"/>
                </a:ext>
              </a:extLst>
            </p:cNvPr>
            <p:cNvSpPr/>
            <p:nvPr/>
          </p:nvSpPr>
          <p:spPr>
            <a:xfrm>
              <a:off x="5790289" y="1374843"/>
              <a:ext cx="228600" cy="219075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DCC4328-3AE2-43F2-9F0E-65373A6EE8EF}"/>
                </a:ext>
              </a:extLst>
            </p:cNvPr>
            <p:cNvSpPr/>
            <p:nvPr/>
          </p:nvSpPr>
          <p:spPr>
            <a:xfrm>
              <a:off x="5790289" y="2768864"/>
              <a:ext cx="228600" cy="219075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9182C4F-EBF6-4A29-A4B3-7324D7E46BF7}"/>
                </a:ext>
              </a:extLst>
            </p:cNvPr>
            <p:cNvSpPr/>
            <p:nvPr/>
          </p:nvSpPr>
          <p:spPr>
            <a:xfrm>
              <a:off x="5790289" y="4142299"/>
              <a:ext cx="228600" cy="219075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535B139-DA2B-4356-B2A9-FAF8B72449A1}"/>
                </a:ext>
              </a:extLst>
            </p:cNvPr>
            <p:cNvSpPr/>
            <p:nvPr/>
          </p:nvSpPr>
          <p:spPr>
            <a:xfrm>
              <a:off x="5790289" y="5545744"/>
              <a:ext cx="228600" cy="219075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9BE78693-CF97-49BD-A086-9EFEAF58B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83" y="1145223"/>
            <a:ext cx="425824" cy="42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01C570-0C51-4DBA-81B5-99C6CE5B4589}"/>
              </a:ext>
            </a:extLst>
          </p:cNvPr>
          <p:cNvSpPr txBox="1"/>
          <p:nvPr/>
        </p:nvSpPr>
        <p:spPr>
          <a:xfrm>
            <a:off x="6095549" y="2593862"/>
            <a:ext cx="2775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2. About code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Yu Gothic Medium" panose="020B0500000000000000" pitchFamily="34" charset="-128"/>
              <a:ea typeface="더페이스샵 잉크립퀴드체" panose="03050503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accel="32000" decel="6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2080</Words>
  <Application>Microsoft Office PowerPoint</Application>
  <PresentationFormat>와이드스크린</PresentationFormat>
  <Paragraphs>558</Paragraphs>
  <Slides>58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Noto Sans</vt:lpstr>
      <vt:lpstr>Yu Gothic Medium</vt:lpstr>
      <vt:lpstr>Yu Gothic UI</vt:lpstr>
      <vt:lpstr>Yu Gothic UI Semibold</vt:lpstr>
      <vt:lpstr>더페이스샵 잉크립퀴드체</vt:lpstr>
      <vt:lpstr>맑은 고딕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EeSun Moon</dc:creator>
  <cp:lastModifiedBy>EeSun Moon</cp:lastModifiedBy>
  <cp:revision>121</cp:revision>
  <dcterms:created xsi:type="dcterms:W3CDTF">2020-12-14T20:24:31Z</dcterms:created>
  <dcterms:modified xsi:type="dcterms:W3CDTF">2020-12-15T12:55:06Z</dcterms:modified>
</cp:coreProperties>
</file>